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8288000" cy="10287000"/>
  <p:notesSz cx="6858000" cy="9144000"/>
  <p:embeddedFontLst>
    <p:embeddedFont>
      <p:font typeface="DM Sans" pitchFamily="2" charset="0"/>
      <p:regular r:id="rId8"/>
    </p:embeddedFont>
    <p:embeddedFont>
      <p:font typeface="DM Sans Bold" charset="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3" d="100"/>
          <a:sy n="53" d="100"/>
        </p:scale>
        <p:origin x="80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numbers on a black background&#10;&#10;Description automatically generated">
            <a:extLst>
              <a:ext uri="{FF2B5EF4-FFF2-40B4-BE49-F238E27FC236}">
                <a16:creationId xmlns:a16="http://schemas.microsoft.com/office/drawing/2014/main" id="{7CDB11E8-EF04-B64D-C422-CEB0F9024D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182" y="3784290"/>
            <a:ext cx="8316096" cy="280701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314856" y="2762885"/>
            <a:ext cx="15797505" cy="67417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734059" lvl="1" indent="-367030" algn="l">
              <a:lnSpc>
                <a:spcPts val="4759"/>
              </a:lnSpc>
              <a:buAutoNum type="arabicPeriod"/>
            </a:pPr>
            <a:r>
              <a:rPr lang="en-US" sz="3399" dirty="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Pair up with a classmate and swap briefs</a:t>
            </a:r>
          </a:p>
          <a:p>
            <a:pPr marL="734059" lvl="1" indent="-367030" algn="l">
              <a:lnSpc>
                <a:spcPts val="4759"/>
              </a:lnSpc>
              <a:buAutoNum type="arabicPeriod"/>
            </a:pPr>
            <a:r>
              <a:rPr lang="en-US" sz="3399" dirty="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Structure an idea for your classmate's creative brief using this template and using </a:t>
            </a:r>
          </a:p>
          <a:p>
            <a:pPr marL="1468119" lvl="2" indent="-489373" algn="l">
              <a:lnSpc>
                <a:spcPts val="4759"/>
              </a:lnSpc>
              <a:buAutoNum type="alphaLcPeriod"/>
            </a:pPr>
            <a:r>
              <a:rPr lang="en-US" sz="3399" dirty="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Research </a:t>
            </a:r>
          </a:p>
          <a:p>
            <a:pPr marL="1468119" lvl="2" indent="-489373" algn="l">
              <a:lnSpc>
                <a:spcPts val="4759"/>
              </a:lnSpc>
              <a:buAutoNum type="alphaLcPeriod"/>
            </a:pPr>
            <a:r>
              <a:rPr lang="en-US" sz="3399" dirty="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Reference (where you draw inspiration from)</a:t>
            </a:r>
          </a:p>
          <a:p>
            <a:pPr marL="1468119" lvl="2" indent="-489373" algn="l">
              <a:lnSpc>
                <a:spcPts val="4759"/>
              </a:lnSpc>
              <a:buAutoNum type="alphaLcPeriod"/>
            </a:pPr>
            <a:r>
              <a:rPr lang="en-US" sz="3399" dirty="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Insight (insight into their brief)</a:t>
            </a:r>
          </a:p>
          <a:p>
            <a:pPr marL="734059" lvl="1" indent="-367030" algn="l">
              <a:lnSpc>
                <a:spcPts val="4759"/>
              </a:lnSpc>
              <a:buAutoNum type="arabicPeriod"/>
            </a:pPr>
            <a:r>
              <a:rPr lang="en-US" sz="3399" dirty="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Write your ad and load supporting image into slides below - make the pitch look good! </a:t>
            </a:r>
          </a:p>
          <a:p>
            <a:pPr marL="734059" lvl="1" indent="-367030" algn="l">
              <a:lnSpc>
                <a:spcPts val="4759"/>
              </a:lnSpc>
              <a:buAutoNum type="arabicPeriod"/>
            </a:pPr>
            <a:r>
              <a:rPr lang="en-US" sz="3399" dirty="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Pitch this campaign idea to your classmate on a zoom call and record the session (make sure you share your screen so we can see the pitch doc)</a:t>
            </a:r>
          </a:p>
          <a:p>
            <a:pPr marL="734060" lvl="1" indent="-367030" algn="l">
              <a:lnSpc>
                <a:spcPts val="4759"/>
              </a:lnSpc>
              <a:buAutoNum type="arabicPeriod"/>
            </a:pPr>
            <a:r>
              <a:rPr lang="en-US" sz="3400" dirty="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Submit recorded video (with feedback from classmate) into this folder 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687264" y="469759"/>
            <a:ext cx="12861057" cy="15430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599"/>
              </a:lnSpc>
            </a:pPr>
            <a:r>
              <a:rPr lang="en-US" sz="9000" b="1">
                <a:solidFill>
                  <a:srgbClr val="000000"/>
                </a:solidFill>
                <a:latin typeface="DM Sans Bold"/>
                <a:ea typeface="DM Sans Bold"/>
                <a:cs typeface="DM Sans Bold"/>
                <a:sym typeface="DM Sans Bold"/>
              </a:rPr>
              <a:t>Instructions</a:t>
            </a:r>
          </a:p>
        </p:txBody>
      </p:sp>
      <p:pic>
        <p:nvPicPr>
          <p:cNvPr id="7" name="Picture 6" descr="A white numbers on a black background&#10;&#10;Description automatically generated">
            <a:extLst>
              <a:ext uri="{FF2B5EF4-FFF2-40B4-BE49-F238E27FC236}">
                <a16:creationId xmlns:a16="http://schemas.microsoft.com/office/drawing/2014/main" id="{8E17ADB0-D148-AAB4-3A0F-1538330471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73400" y="190501"/>
            <a:ext cx="2338635" cy="78938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536266"/>
            <a:ext cx="17259300" cy="15430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599"/>
              </a:lnSpc>
            </a:pPr>
            <a:r>
              <a:rPr lang="en-US" sz="9000" b="1">
                <a:solidFill>
                  <a:srgbClr val="000000"/>
                </a:solidFill>
                <a:latin typeface="DM Sans Bold"/>
                <a:ea typeface="DM Sans Bold"/>
                <a:cs typeface="DM Sans Bold"/>
                <a:sym typeface="DM Sans Bold"/>
              </a:rPr>
              <a:t>Big Idea Statement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514350" y="2742265"/>
            <a:ext cx="17259300" cy="8870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280"/>
              </a:lnSpc>
            </a:pPr>
            <a:r>
              <a:rPr lang="en-US" sz="520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Supporting Paragraph / Rational</a:t>
            </a:r>
          </a:p>
        </p:txBody>
      </p:sp>
      <p:pic>
        <p:nvPicPr>
          <p:cNvPr id="5" name="Picture 4" descr="A white numbers on a black background&#10;&#10;Description automatically generated">
            <a:extLst>
              <a:ext uri="{FF2B5EF4-FFF2-40B4-BE49-F238E27FC236}">
                <a16:creationId xmlns:a16="http://schemas.microsoft.com/office/drawing/2014/main" id="{2F70367F-5A4E-1F12-3B41-98C8C88F689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73400" y="190501"/>
            <a:ext cx="2338635" cy="78938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536266"/>
            <a:ext cx="17259300" cy="15430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599"/>
              </a:lnSpc>
            </a:pPr>
            <a:r>
              <a:rPr lang="en-US" sz="9000" b="1">
                <a:solidFill>
                  <a:srgbClr val="000000"/>
                </a:solidFill>
                <a:latin typeface="DM Sans Bold"/>
                <a:ea typeface="DM Sans Bold"/>
                <a:cs typeface="DM Sans Bold"/>
                <a:sym typeface="DM Sans Bold"/>
              </a:rPr>
              <a:t>Awareness Ad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0" y="3243430"/>
            <a:ext cx="8804397" cy="50284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632"/>
              </a:lnSpc>
            </a:pPr>
            <a:r>
              <a:rPr lang="en-US" sz="4737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Write Facebook Ad that includes:</a:t>
            </a:r>
          </a:p>
          <a:p>
            <a:pPr algn="ctr">
              <a:lnSpc>
                <a:spcPts val="6632"/>
              </a:lnSpc>
            </a:pPr>
            <a:endParaRPr lang="en-US" sz="4737">
              <a:solidFill>
                <a:srgbClr val="000000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algn="ctr">
              <a:lnSpc>
                <a:spcPts val="6632"/>
              </a:lnSpc>
            </a:pPr>
            <a:r>
              <a:rPr lang="en-US" sz="4737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Headline </a:t>
            </a:r>
          </a:p>
          <a:p>
            <a:pPr algn="ctr">
              <a:lnSpc>
                <a:spcPts val="6632"/>
              </a:lnSpc>
            </a:pPr>
            <a:r>
              <a:rPr lang="en-US" sz="4737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Description </a:t>
            </a:r>
          </a:p>
          <a:p>
            <a:pPr algn="ctr">
              <a:lnSpc>
                <a:spcPts val="6632"/>
              </a:lnSpc>
            </a:pPr>
            <a:r>
              <a:rPr lang="en-US" sz="4737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Call to action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1114095" y="2543660"/>
            <a:ext cx="5336977" cy="7950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579"/>
              </a:lnSpc>
              <a:spcBef>
                <a:spcPct val="0"/>
              </a:spcBef>
            </a:pPr>
            <a:r>
              <a:rPr lang="en-US" sz="4400" dirty="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+ supporting image</a:t>
            </a:r>
          </a:p>
        </p:txBody>
      </p:sp>
      <p:pic>
        <p:nvPicPr>
          <p:cNvPr id="8" name="Picture 7" descr="A white numbers on a black background&#10;&#10;Description automatically generated">
            <a:extLst>
              <a:ext uri="{FF2B5EF4-FFF2-40B4-BE49-F238E27FC236}">
                <a16:creationId xmlns:a16="http://schemas.microsoft.com/office/drawing/2014/main" id="{FCDF7A0F-AE6B-867B-C10D-E9CE608E5F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73400" y="190501"/>
            <a:ext cx="2338635" cy="789381"/>
          </a:xfrm>
          <a:prstGeom prst="rect">
            <a:avLst/>
          </a:prstGeom>
        </p:spPr>
      </p:pic>
      <p:pic>
        <p:nvPicPr>
          <p:cNvPr id="10" name="Picture 9" descr="A green hills with a blue sky and clouds&#10;&#10;Description automatically generated">
            <a:extLst>
              <a:ext uri="{FF2B5EF4-FFF2-40B4-BE49-F238E27FC236}">
                <a16:creationId xmlns:a16="http://schemas.microsoft.com/office/drawing/2014/main" id="{67F843D7-3DF8-61DA-14D9-2DE8D93925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95"/>
          <a:stretch/>
        </p:blipFill>
        <p:spPr>
          <a:xfrm>
            <a:off x="10776510" y="3400153"/>
            <a:ext cx="6198864" cy="63269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536266"/>
            <a:ext cx="17259300" cy="15430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599"/>
              </a:lnSpc>
            </a:pPr>
            <a:r>
              <a:rPr lang="en-US" sz="9000" b="1">
                <a:solidFill>
                  <a:srgbClr val="000000"/>
                </a:solidFill>
                <a:latin typeface="DM Sans Bold"/>
                <a:ea typeface="DM Sans Bold"/>
                <a:cs typeface="DM Sans Bold"/>
                <a:sym typeface="DM Sans Bold"/>
              </a:rPr>
              <a:t>Major Benefits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0" y="3243430"/>
            <a:ext cx="8804397" cy="50284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632"/>
              </a:lnSpc>
            </a:pPr>
            <a:r>
              <a:rPr lang="en-US" sz="4737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Write Facebook Ad that includes:</a:t>
            </a:r>
          </a:p>
          <a:p>
            <a:pPr algn="ctr">
              <a:lnSpc>
                <a:spcPts val="6632"/>
              </a:lnSpc>
            </a:pPr>
            <a:endParaRPr lang="en-US" sz="4737">
              <a:solidFill>
                <a:srgbClr val="000000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algn="ctr">
              <a:lnSpc>
                <a:spcPts val="6632"/>
              </a:lnSpc>
            </a:pPr>
            <a:r>
              <a:rPr lang="en-US" sz="4737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Headline </a:t>
            </a:r>
          </a:p>
          <a:p>
            <a:pPr algn="ctr">
              <a:lnSpc>
                <a:spcPts val="6632"/>
              </a:lnSpc>
            </a:pPr>
            <a:r>
              <a:rPr lang="en-US" sz="4737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Description </a:t>
            </a:r>
          </a:p>
          <a:p>
            <a:pPr algn="ctr">
              <a:lnSpc>
                <a:spcPts val="6632"/>
              </a:lnSpc>
            </a:pPr>
            <a:r>
              <a:rPr lang="en-US" sz="4737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Call to action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1114095" y="2543660"/>
            <a:ext cx="5336977" cy="7950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579"/>
              </a:lnSpc>
              <a:spcBef>
                <a:spcPct val="0"/>
              </a:spcBef>
            </a:pPr>
            <a:r>
              <a:rPr lang="en-US" sz="4400" dirty="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+ supporting image</a:t>
            </a:r>
          </a:p>
        </p:txBody>
      </p:sp>
      <p:pic>
        <p:nvPicPr>
          <p:cNvPr id="8" name="Picture 7" descr="A white numbers on a black background&#10;&#10;Description automatically generated">
            <a:extLst>
              <a:ext uri="{FF2B5EF4-FFF2-40B4-BE49-F238E27FC236}">
                <a16:creationId xmlns:a16="http://schemas.microsoft.com/office/drawing/2014/main" id="{72524BC6-3545-5E84-9DB2-272A1808BB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73400" y="190501"/>
            <a:ext cx="2338635" cy="789381"/>
          </a:xfrm>
          <a:prstGeom prst="rect">
            <a:avLst/>
          </a:prstGeom>
        </p:spPr>
      </p:pic>
      <p:pic>
        <p:nvPicPr>
          <p:cNvPr id="9" name="Picture 8" descr="A green hills with a blue sky and clouds&#10;&#10;Description automatically generated">
            <a:extLst>
              <a:ext uri="{FF2B5EF4-FFF2-40B4-BE49-F238E27FC236}">
                <a16:creationId xmlns:a16="http://schemas.microsoft.com/office/drawing/2014/main" id="{333C49A6-2E61-EDE9-41C1-41945AE8CD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95"/>
          <a:stretch/>
        </p:blipFill>
        <p:spPr>
          <a:xfrm>
            <a:off x="10776510" y="3400153"/>
            <a:ext cx="6198864" cy="63269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536266"/>
            <a:ext cx="17259300" cy="15430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599"/>
              </a:lnSpc>
            </a:pPr>
            <a:r>
              <a:rPr lang="en-US" sz="9000" b="1">
                <a:solidFill>
                  <a:srgbClr val="000000"/>
                </a:solidFill>
                <a:latin typeface="DM Sans Bold"/>
                <a:ea typeface="DM Sans Bold"/>
                <a:cs typeface="DM Sans Bold"/>
                <a:sym typeface="DM Sans Bold"/>
              </a:rPr>
              <a:t>Hygiene Messaging  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0" y="3243430"/>
            <a:ext cx="8804397" cy="50284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632"/>
              </a:lnSpc>
            </a:pPr>
            <a:r>
              <a:rPr lang="en-US" sz="4737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Write Facebook Ad that includes:</a:t>
            </a:r>
          </a:p>
          <a:p>
            <a:pPr algn="ctr">
              <a:lnSpc>
                <a:spcPts val="6632"/>
              </a:lnSpc>
            </a:pPr>
            <a:endParaRPr lang="en-US" sz="4737">
              <a:solidFill>
                <a:srgbClr val="000000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algn="ctr">
              <a:lnSpc>
                <a:spcPts val="6632"/>
              </a:lnSpc>
            </a:pPr>
            <a:r>
              <a:rPr lang="en-US" sz="4737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Headline </a:t>
            </a:r>
          </a:p>
          <a:p>
            <a:pPr algn="ctr">
              <a:lnSpc>
                <a:spcPts val="6632"/>
              </a:lnSpc>
            </a:pPr>
            <a:r>
              <a:rPr lang="en-US" sz="4737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Description </a:t>
            </a:r>
          </a:p>
          <a:p>
            <a:pPr algn="ctr">
              <a:lnSpc>
                <a:spcPts val="6632"/>
              </a:lnSpc>
            </a:pPr>
            <a:r>
              <a:rPr lang="en-US" sz="4737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Call to action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1114095" y="2519680"/>
            <a:ext cx="5336977" cy="7950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579"/>
              </a:lnSpc>
              <a:spcBef>
                <a:spcPct val="0"/>
              </a:spcBef>
            </a:pPr>
            <a:r>
              <a:rPr lang="en-US" sz="4400" dirty="0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+ supporting image</a:t>
            </a:r>
          </a:p>
        </p:txBody>
      </p:sp>
      <p:pic>
        <p:nvPicPr>
          <p:cNvPr id="8" name="Picture 7" descr="A white numbers on a black background&#10;&#10;Description automatically generated">
            <a:extLst>
              <a:ext uri="{FF2B5EF4-FFF2-40B4-BE49-F238E27FC236}">
                <a16:creationId xmlns:a16="http://schemas.microsoft.com/office/drawing/2014/main" id="{BC026150-93C8-62CA-D00B-4C9CDC0104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73400" y="190501"/>
            <a:ext cx="2338635" cy="789381"/>
          </a:xfrm>
          <a:prstGeom prst="rect">
            <a:avLst/>
          </a:prstGeom>
        </p:spPr>
      </p:pic>
      <p:pic>
        <p:nvPicPr>
          <p:cNvPr id="9" name="Picture 8" descr="A green hills with a blue sky and clouds&#10;&#10;Description automatically generated">
            <a:extLst>
              <a:ext uri="{FF2B5EF4-FFF2-40B4-BE49-F238E27FC236}">
                <a16:creationId xmlns:a16="http://schemas.microsoft.com/office/drawing/2014/main" id="{DC2982B0-B377-304D-6FA2-964E0C708A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95"/>
          <a:stretch/>
        </p:blipFill>
        <p:spPr>
          <a:xfrm>
            <a:off x="10776510" y="3400153"/>
            <a:ext cx="6198864" cy="63269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152</Words>
  <Application>Microsoft Office PowerPoint</Application>
  <PresentationFormat>Custom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DM Sans</vt:lpstr>
      <vt:lpstr>DM Sans Bold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Idea Statement</dc:title>
  <cp:lastModifiedBy>Joy A. Mergillano</cp:lastModifiedBy>
  <cp:revision>3</cp:revision>
  <dcterms:created xsi:type="dcterms:W3CDTF">2006-08-16T00:00:00Z</dcterms:created>
  <dcterms:modified xsi:type="dcterms:W3CDTF">2024-10-28T23:59:48Z</dcterms:modified>
  <dc:identifier>DAEax9vsLN0</dc:identifier>
</cp:coreProperties>
</file>