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DM Sans" pitchFamily="2" charset="0"/>
      <p:regular r:id="rId8"/>
    </p:embeddedFont>
    <p:embeddedFont>
      <p:font typeface="DM Sans Bold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8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7CDB11E8-EF04-B64D-C422-CEB0F9024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182" y="3784290"/>
            <a:ext cx="8316096" cy="28070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14856" y="2762885"/>
            <a:ext cx="15797505" cy="67417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34059" lvl="1" indent="-367030" algn="l">
              <a:lnSpc>
                <a:spcPts val="4759"/>
              </a:lnSpc>
              <a:buAutoNum type="arabi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Pair up with a classmate and swap briefs</a:t>
            </a:r>
          </a:p>
          <a:p>
            <a:pPr marL="734059" lvl="1" indent="-367030" algn="l">
              <a:lnSpc>
                <a:spcPts val="4759"/>
              </a:lnSpc>
              <a:buAutoNum type="arabi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Structure an idea for your classmate's creative brief using this template and using </a:t>
            </a:r>
          </a:p>
          <a:p>
            <a:pPr marL="1468119" lvl="2" indent="-489373" algn="l">
              <a:lnSpc>
                <a:spcPts val="4759"/>
              </a:lnSpc>
              <a:buAutoNum type="alphaL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Research </a:t>
            </a:r>
          </a:p>
          <a:p>
            <a:pPr marL="1468119" lvl="2" indent="-489373" algn="l">
              <a:lnSpc>
                <a:spcPts val="4759"/>
              </a:lnSpc>
              <a:buAutoNum type="alphaL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Reference (where you draw inspiration from)</a:t>
            </a:r>
          </a:p>
          <a:p>
            <a:pPr marL="1468119" lvl="2" indent="-489373" algn="l">
              <a:lnSpc>
                <a:spcPts val="4759"/>
              </a:lnSpc>
              <a:buAutoNum type="alphaL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Insight (insight into their brief)</a:t>
            </a:r>
          </a:p>
          <a:p>
            <a:pPr marL="734059" lvl="1" indent="-367030" algn="l">
              <a:lnSpc>
                <a:spcPts val="4759"/>
              </a:lnSpc>
              <a:buAutoNum type="arabi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Write your ad and load supporting image into slides below - make the pitch look good! </a:t>
            </a:r>
          </a:p>
          <a:p>
            <a:pPr marL="734059" lvl="1" indent="-367030" algn="l">
              <a:lnSpc>
                <a:spcPts val="4759"/>
              </a:lnSpc>
              <a:buAutoNum type="arabicPeriod"/>
            </a:pPr>
            <a:r>
              <a:rPr lang="en-US" sz="3399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Pitch this campaign idea to your classmate on a zoom call and record the session (make sure you share your screen so we can see the pitch doc)</a:t>
            </a:r>
          </a:p>
          <a:p>
            <a:pPr marL="734060" lvl="1" indent="-367030" algn="l">
              <a:lnSpc>
                <a:spcPts val="4759"/>
              </a:lnSpc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Submit recorded video (with feedback from classmate) into this folder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687264" y="469759"/>
            <a:ext cx="12861057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 b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Instructions</a:t>
            </a:r>
          </a:p>
        </p:txBody>
      </p:sp>
      <p:pic>
        <p:nvPicPr>
          <p:cNvPr id="7" name="Picture 6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8E17ADB0-D148-AAB4-3A0F-153833047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190501"/>
            <a:ext cx="2338635" cy="7893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536266"/>
            <a:ext cx="17259300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 b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Big Idea Statement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14350" y="2742265"/>
            <a:ext cx="17259300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Supporting Paragraph / Rational</a:t>
            </a:r>
          </a:p>
        </p:txBody>
      </p:sp>
      <p:pic>
        <p:nvPicPr>
          <p:cNvPr id="5" name="Picture 4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2F70367F-5A4E-1F12-3B41-98C8C88F6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190501"/>
            <a:ext cx="2338635" cy="7893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536266"/>
            <a:ext cx="17259300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 b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Awareness Ad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3243430"/>
            <a:ext cx="8804397" cy="50284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Write Facebook Ad that includes:</a:t>
            </a:r>
          </a:p>
          <a:p>
            <a:pPr algn="ctr">
              <a:lnSpc>
                <a:spcPts val="6632"/>
              </a:lnSpc>
            </a:pPr>
            <a:endParaRPr lang="en-US" sz="4737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Headline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Description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Call to action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114095" y="2543660"/>
            <a:ext cx="5336977" cy="795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  <a:spcBef>
                <a:spcPct val="0"/>
              </a:spcBef>
            </a:pPr>
            <a:r>
              <a:rPr lang="en-US" sz="440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+ supporting image</a:t>
            </a:r>
          </a:p>
        </p:txBody>
      </p:sp>
      <p:pic>
        <p:nvPicPr>
          <p:cNvPr id="8" name="Picture 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FCDF7A0F-AE6B-867B-C10D-E9CE608E5F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190501"/>
            <a:ext cx="2338635" cy="789381"/>
          </a:xfrm>
          <a:prstGeom prst="rect">
            <a:avLst/>
          </a:prstGeom>
        </p:spPr>
      </p:pic>
      <p:pic>
        <p:nvPicPr>
          <p:cNvPr id="10" name="Picture 9" descr="A green hills with a blue sky and clouds&#10;&#10;Description automatically generated">
            <a:extLst>
              <a:ext uri="{FF2B5EF4-FFF2-40B4-BE49-F238E27FC236}">
                <a16:creationId xmlns:a16="http://schemas.microsoft.com/office/drawing/2014/main" id="{67F843D7-3DF8-61DA-14D9-2DE8D9392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5"/>
          <a:stretch/>
        </p:blipFill>
        <p:spPr>
          <a:xfrm>
            <a:off x="10776510" y="3400153"/>
            <a:ext cx="6198864" cy="6326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536266"/>
            <a:ext cx="17259300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 b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Major Benefits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3243430"/>
            <a:ext cx="8804397" cy="50284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Write Facebook Ad that includes:</a:t>
            </a:r>
          </a:p>
          <a:p>
            <a:pPr algn="ctr">
              <a:lnSpc>
                <a:spcPts val="6632"/>
              </a:lnSpc>
            </a:pPr>
            <a:endParaRPr lang="en-US" sz="4737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Headline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Description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Call to action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114095" y="2543660"/>
            <a:ext cx="5336977" cy="795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  <a:spcBef>
                <a:spcPct val="0"/>
              </a:spcBef>
            </a:pPr>
            <a:r>
              <a:rPr lang="en-US" sz="440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+ supporting image</a:t>
            </a:r>
          </a:p>
        </p:txBody>
      </p:sp>
      <p:pic>
        <p:nvPicPr>
          <p:cNvPr id="8" name="Picture 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72524BC6-3545-5E84-9DB2-272A1808BB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190501"/>
            <a:ext cx="2338635" cy="789381"/>
          </a:xfrm>
          <a:prstGeom prst="rect">
            <a:avLst/>
          </a:prstGeom>
        </p:spPr>
      </p:pic>
      <p:pic>
        <p:nvPicPr>
          <p:cNvPr id="9" name="Picture 8" descr="A green hills with a blue sky and clouds&#10;&#10;Description automatically generated">
            <a:extLst>
              <a:ext uri="{FF2B5EF4-FFF2-40B4-BE49-F238E27FC236}">
                <a16:creationId xmlns:a16="http://schemas.microsoft.com/office/drawing/2014/main" id="{333C49A6-2E61-EDE9-41C1-41945AE8C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5"/>
          <a:stretch/>
        </p:blipFill>
        <p:spPr>
          <a:xfrm>
            <a:off x="10776510" y="3400153"/>
            <a:ext cx="6198864" cy="6326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536266"/>
            <a:ext cx="17259300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 b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Hygiene Messaging 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0" y="3243430"/>
            <a:ext cx="8804397" cy="50284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Write Facebook Ad that includes:</a:t>
            </a:r>
          </a:p>
          <a:p>
            <a:pPr algn="ctr">
              <a:lnSpc>
                <a:spcPts val="6632"/>
              </a:lnSpc>
            </a:pPr>
            <a:endParaRPr lang="en-US" sz="4737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Headline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Description </a:t>
            </a:r>
          </a:p>
          <a:p>
            <a:pPr algn="ctr">
              <a:lnSpc>
                <a:spcPts val="6632"/>
              </a:lnSpc>
            </a:pPr>
            <a:r>
              <a:rPr lang="en-US" sz="4737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Call to action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114095" y="2519680"/>
            <a:ext cx="5336977" cy="795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  <a:spcBef>
                <a:spcPct val="0"/>
              </a:spcBef>
            </a:pPr>
            <a:r>
              <a:rPr lang="en-US" sz="440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+ supporting image</a:t>
            </a:r>
          </a:p>
        </p:txBody>
      </p:sp>
      <p:pic>
        <p:nvPicPr>
          <p:cNvPr id="8" name="Picture 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BC026150-93C8-62CA-D00B-4C9CDC010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190501"/>
            <a:ext cx="2338635" cy="789381"/>
          </a:xfrm>
          <a:prstGeom prst="rect">
            <a:avLst/>
          </a:prstGeom>
        </p:spPr>
      </p:pic>
      <p:pic>
        <p:nvPicPr>
          <p:cNvPr id="9" name="Picture 8" descr="A green hills with a blue sky and clouds&#10;&#10;Description automatically generated">
            <a:extLst>
              <a:ext uri="{FF2B5EF4-FFF2-40B4-BE49-F238E27FC236}">
                <a16:creationId xmlns:a16="http://schemas.microsoft.com/office/drawing/2014/main" id="{DC2982B0-B377-304D-6FA2-964E0C708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5"/>
          <a:stretch/>
        </p:blipFill>
        <p:spPr>
          <a:xfrm>
            <a:off x="10776510" y="3400153"/>
            <a:ext cx="6198864" cy="6326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152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DM Sans</vt:lpstr>
      <vt:lpstr>DM Sans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Idea Statement</dc:title>
  <cp:lastModifiedBy>Joy A. Mergillano</cp:lastModifiedBy>
  <cp:revision>3</cp:revision>
  <dcterms:created xsi:type="dcterms:W3CDTF">2006-08-16T00:00:00Z</dcterms:created>
  <dcterms:modified xsi:type="dcterms:W3CDTF">2024-10-28T23:59:48Z</dcterms:modified>
  <dc:identifier>DAEax9vsLN0</dc:identifier>
</cp:coreProperties>
</file>