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>
        <p:scale>
          <a:sx n="66" d="100"/>
          <a:sy n="66" d="100"/>
        </p:scale>
        <p:origin x="60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08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5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5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7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5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1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2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3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7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0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4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1CF033-06F5-48DC-AA58-9EDD3F8BCA6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5ABA3A-42A2-403D-A9FD-7A9CFF9A0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2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A454A4-D57A-7FAE-6503-391962EA2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27073"/>
            <a:ext cx="12192000" cy="5638236"/>
          </a:xfrm>
          <a:solidFill>
            <a:schemeClr val="tx2">
              <a:lumMod val="10000"/>
              <a:lumOff val="90000"/>
            </a:schemeClr>
          </a:solidFill>
        </p:spPr>
        <p:txBody>
          <a:bodyPr/>
          <a:lstStyle/>
          <a:p>
            <a:pPr algn="l"/>
            <a:r>
              <a:rPr lang="en-US" b="1" dirty="0"/>
              <a:t>Background/Overview</a:t>
            </a:r>
          </a:p>
          <a:p>
            <a:pPr algn="l"/>
            <a:r>
              <a:rPr lang="en-US" sz="2133" dirty="0"/>
              <a:t>Write text here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11F2F8F-4E0D-40F2-37BF-3CB37D0F9A10}"/>
              </a:ext>
            </a:extLst>
          </p:cNvPr>
          <p:cNvSpPr txBox="1">
            <a:spLocks/>
          </p:cNvSpPr>
          <p:nvPr/>
        </p:nvSpPr>
        <p:spPr>
          <a:xfrm>
            <a:off x="0" y="5447715"/>
            <a:ext cx="12192000" cy="5638236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vert="horz" lIns="162560" tIns="81280" rIns="162560" bIns="8128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/>
              <a:t>What is the objective, the purpose of the ad?</a:t>
            </a:r>
          </a:p>
          <a:p>
            <a:pPr algn="l"/>
            <a:r>
              <a:rPr lang="en-US" sz="2133" dirty="0"/>
              <a:t>Write text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29B5C8F-39BA-0572-F150-75DEC36B9AB3}"/>
              </a:ext>
            </a:extLst>
          </p:cNvPr>
          <p:cNvSpPr txBox="1">
            <a:spLocks/>
          </p:cNvSpPr>
          <p:nvPr/>
        </p:nvSpPr>
        <p:spPr>
          <a:xfrm>
            <a:off x="4" y="7103892"/>
            <a:ext cx="12192000" cy="563823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vert="horz" lIns="162560" tIns="81280" rIns="162560" bIns="8128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/>
              <a:t>Target audience: Who are we talking to? What do we know about them that can help us (insight)?</a:t>
            </a:r>
          </a:p>
          <a:p>
            <a:pPr algn="l"/>
            <a:r>
              <a:rPr lang="en-US" sz="2133" dirty="0"/>
              <a:t>Write text here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63995CD-4FC4-AA3E-0B11-07D58A6D68F8}"/>
              </a:ext>
            </a:extLst>
          </p:cNvPr>
          <p:cNvSpPr txBox="1">
            <a:spLocks/>
          </p:cNvSpPr>
          <p:nvPr/>
        </p:nvSpPr>
        <p:spPr>
          <a:xfrm>
            <a:off x="4" y="9014717"/>
            <a:ext cx="12192000" cy="5638236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vert="horz" lIns="162560" tIns="81280" rIns="162560" bIns="8128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/>
              <a:t>What’s the single most important thing to say? What is the big idea?</a:t>
            </a:r>
          </a:p>
          <a:p>
            <a:pPr algn="l"/>
            <a:r>
              <a:rPr lang="en-US" sz="2133" dirty="0"/>
              <a:t>Write text here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6575188-CA3A-AB1C-4BCC-F52A339CC800}"/>
              </a:ext>
            </a:extLst>
          </p:cNvPr>
          <p:cNvSpPr txBox="1">
            <a:spLocks/>
          </p:cNvSpPr>
          <p:nvPr/>
        </p:nvSpPr>
        <p:spPr>
          <a:xfrm>
            <a:off x="4" y="10948688"/>
            <a:ext cx="12192000" cy="563823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vert="horz" lIns="162560" tIns="81280" rIns="162560" bIns="8128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/>
              <a:t>What are the supporting rational &amp; emotional reasons to believe &amp; buy?</a:t>
            </a:r>
          </a:p>
          <a:p>
            <a:pPr algn="l"/>
            <a:r>
              <a:rPr lang="en-US" sz="2133" dirty="0"/>
              <a:t>Write text here</a:t>
            </a:r>
          </a:p>
        </p:txBody>
      </p:sp>
      <p:pic>
        <p:nvPicPr>
          <p:cNvPr id="8" name="Picture 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44D94F97-9ED6-083B-3D9B-10E6D8C53B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937" y="335020"/>
            <a:ext cx="1753976" cy="592036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2E9F1AAD-D11F-3BD9-7222-A371D292D950}"/>
              </a:ext>
            </a:extLst>
          </p:cNvPr>
          <p:cNvSpPr/>
          <p:nvPr/>
        </p:nvSpPr>
        <p:spPr>
          <a:xfrm>
            <a:off x="1297778" y="520861"/>
            <a:ext cx="2406121" cy="25117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Your Business Name or Logo here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F95F397-A9FF-08D7-60E6-AF7BD7B477B6}"/>
              </a:ext>
            </a:extLst>
          </p:cNvPr>
          <p:cNvSpPr txBox="1">
            <a:spLocks/>
          </p:cNvSpPr>
          <p:nvPr/>
        </p:nvSpPr>
        <p:spPr>
          <a:xfrm>
            <a:off x="4757193" y="1521562"/>
            <a:ext cx="6817491" cy="59203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i="1" dirty="0"/>
              <a:t>Creative Brief Title Here</a:t>
            </a:r>
            <a:endParaRPr lang="en-US" sz="2133" i="1" dirty="0"/>
          </a:p>
        </p:txBody>
      </p:sp>
    </p:spTree>
    <p:extLst>
      <p:ext uri="{BB962C8B-B14F-4D97-AF65-F5344CB8AC3E}">
        <p14:creationId xmlns:p14="http://schemas.microsoft.com/office/powerpoint/2010/main" val="3338944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89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Joy Mergillano</dc:creator>
  <cp:lastModifiedBy>Joy Mergillano</cp:lastModifiedBy>
  <cp:revision>1</cp:revision>
  <dcterms:created xsi:type="dcterms:W3CDTF">2024-11-03T23:25:17Z</dcterms:created>
  <dcterms:modified xsi:type="dcterms:W3CDTF">2024-11-03T23:41:00Z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6ed6d7-747c-41fd-b042-ff14484edc24_Enabled">
    <vt:lpwstr>true</vt:lpwstr>
  </property>
  <property fmtid="{D5CDD505-2E9C-101B-9397-08002B2CF9AE}" pid="3" name="MSIP_Label_c96ed6d7-747c-41fd-b042-ff14484edc24_SetDate">
    <vt:lpwstr>2024-11-03T23:41:00Z</vt:lpwstr>
  </property>
  <property fmtid="{D5CDD505-2E9C-101B-9397-08002B2CF9AE}" pid="4" name="MSIP_Label_c96ed6d7-747c-41fd-b042-ff14484edc24_Method">
    <vt:lpwstr>Standard</vt:lpwstr>
  </property>
  <property fmtid="{D5CDD505-2E9C-101B-9397-08002B2CF9AE}" pid="5" name="MSIP_Label_c96ed6d7-747c-41fd-b042-ff14484edc24_Name">
    <vt:lpwstr>defa4170-0d19-0005-0004-bc88714345d2</vt:lpwstr>
  </property>
  <property fmtid="{D5CDD505-2E9C-101B-9397-08002B2CF9AE}" pid="6" name="MSIP_Label_c96ed6d7-747c-41fd-b042-ff14484edc24_SiteId">
    <vt:lpwstr>6a425d0d-58f2-4e36-8689-10002b2ec567</vt:lpwstr>
  </property>
  <property fmtid="{D5CDD505-2E9C-101B-9397-08002B2CF9AE}" pid="7" name="MSIP_Label_c96ed6d7-747c-41fd-b042-ff14484edc24_ActionId">
    <vt:lpwstr>51597286-d240-4526-a0c1-bb1fc2a48f6c</vt:lpwstr>
  </property>
  <property fmtid="{D5CDD505-2E9C-101B-9397-08002B2CF9AE}" pid="8" name="MSIP_Label_c96ed6d7-747c-41fd-b042-ff14484edc24_ContentBits">
    <vt:lpwstr>0</vt:lpwstr>
  </property>
</Properties>
</file>