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15"/>
  </p:notesMasterIdLst>
  <p:sldIdLst>
    <p:sldId id="270" r:id="rId5"/>
    <p:sldId id="262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20C081A-BE27-460F-91DA-0B526B82848F}">
          <p14:sldIdLst>
            <p14:sldId id="270"/>
            <p14:sldId id="262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BDF9A8-A7F2-4B94-B7D2-8B8E574C8BDC}" v="1" dt="2024-09-30T22:55:36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281" autoAdjust="0"/>
  </p:normalViewPr>
  <p:slideViewPr>
    <p:cSldViewPr snapToGrid="0">
      <p:cViewPr varScale="1">
        <p:scale>
          <a:sx n="98" d="100"/>
          <a:sy n="98" d="100"/>
        </p:scale>
        <p:origin x="7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ew Barnett" userId="9debf8e2-f04d-4d36-ab48-3b625a7a59f3" providerId="ADAL" clId="{CE50875E-5BF3-40D1-8822-2134AD4CB166}"/>
    <pc:docChg chg="undo redo custSel addSld delSld modSld sldOrd delMainMaster delSection modSection">
      <pc:chgData name="Drew Barnett" userId="9debf8e2-f04d-4d36-ab48-3b625a7a59f3" providerId="ADAL" clId="{CE50875E-5BF3-40D1-8822-2134AD4CB166}" dt="2024-09-22T23:05:36.308" v="979" actId="26606"/>
      <pc:docMkLst>
        <pc:docMk/>
      </pc:docMkLst>
      <pc:sldChg chg="addSp delSp modSp del mod setBg modNotesTx">
        <pc:chgData name="Drew Barnett" userId="9debf8e2-f04d-4d36-ab48-3b625a7a59f3" providerId="ADAL" clId="{CE50875E-5BF3-40D1-8822-2134AD4CB166}" dt="2024-09-22T22:35:02.335" v="749" actId="2696"/>
        <pc:sldMkLst>
          <pc:docMk/>
          <pc:sldMk cId="3468826060" sldId="256"/>
        </pc:sldMkLst>
        <pc:spChg chg="mod">
          <ac:chgData name="Drew Barnett" userId="9debf8e2-f04d-4d36-ab48-3b625a7a59f3" providerId="ADAL" clId="{CE50875E-5BF3-40D1-8822-2134AD4CB166}" dt="2024-09-19T21:17:21.821" v="300" actId="20577"/>
          <ac:spMkLst>
            <pc:docMk/>
            <pc:sldMk cId="3468826060" sldId="256"/>
            <ac:spMk id="2" creationId="{0E955514-C3D7-4119-BEE8-084B73DF2CA3}"/>
          </ac:spMkLst>
        </pc:spChg>
        <pc:spChg chg="del mod">
          <ac:chgData name="Drew Barnett" userId="9debf8e2-f04d-4d36-ab48-3b625a7a59f3" providerId="ADAL" clId="{CE50875E-5BF3-40D1-8822-2134AD4CB166}" dt="2024-09-19T21:05:25.229" v="55" actId="478"/>
          <ac:spMkLst>
            <pc:docMk/>
            <pc:sldMk cId="3468826060" sldId="256"/>
            <ac:spMk id="3" creationId="{35B31E26-AA27-A580-ECB6-C664B3046B17}"/>
          </ac:spMkLst>
        </pc:spChg>
        <pc:spChg chg="add del mod">
          <ac:chgData name="Drew Barnett" userId="9debf8e2-f04d-4d36-ab48-3b625a7a59f3" providerId="ADAL" clId="{CE50875E-5BF3-40D1-8822-2134AD4CB166}" dt="2024-09-19T21:05:52.883" v="87" actId="478"/>
          <ac:spMkLst>
            <pc:docMk/>
            <pc:sldMk cId="3468826060" sldId="256"/>
            <ac:spMk id="5" creationId="{24B5DDC7-7D31-9AA7-CF2A-9582DEDEF410}"/>
          </ac:spMkLst>
        </pc:spChg>
        <pc:spChg chg="add mod">
          <ac:chgData name="Drew Barnett" userId="9debf8e2-f04d-4d36-ab48-3b625a7a59f3" providerId="ADAL" clId="{CE50875E-5BF3-40D1-8822-2134AD4CB166}" dt="2024-09-19T21:17:34.850" v="303" actId="1076"/>
          <ac:spMkLst>
            <pc:docMk/>
            <pc:sldMk cId="3468826060" sldId="256"/>
            <ac:spMk id="6" creationId="{7DB50E88-FC0E-60A8-B8BD-214EF443DD85}"/>
          </ac:spMkLst>
        </pc:spChg>
        <pc:picChg chg="add mod ord">
          <ac:chgData name="Drew Barnett" userId="9debf8e2-f04d-4d36-ab48-3b625a7a59f3" providerId="ADAL" clId="{CE50875E-5BF3-40D1-8822-2134AD4CB166}" dt="2024-09-22T22:26:05.700" v="705" actId="167"/>
          <ac:picMkLst>
            <pc:docMk/>
            <pc:sldMk cId="3468826060" sldId="256"/>
            <ac:picMk id="3" creationId="{4AC40B6D-2838-BC54-8DCA-1EADCB7D8FD8}"/>
          </ac:picMkLst>
        </pc:picChg>
      </pc:sldChg>
      <pc:sldChg chg="modSp del mod modNotesTx">
        <pc:chgData name="Drew Barnett" userId="9debf8e2-f04d-4d36-ab48-3b625a7a59f3" providerId="ADAL" clId="{CE50875E-5BF3-40D1-8822-2134AD4CB166}" dt="2024-09-22T22:39:57.221" v="830" actId="2696"/>
        <pc:sldMkLst>
          <pc:docMk/>
          <pc:sldMk cId="1901772921" sldId="257"/>
        </pc:sldMkLst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1901772921" sldId="257"/>
            <ac:spMk id="2" creationId="{DA913888-8576-9E45-BAFE-57CE7E4D21AE}"/>
          </ac:spMkLst>
        </pc:spChg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1901772921" sldId="257"/>
            <ac:spMk id="3" creationId="{6ABB53F0-2ABF-320E-0F3E-9D786A75F044}"/>
          </ac:spMkLst>
        </pc:spChg>
      </pc:sldChg>
      <pc:sldChg chg="modSp del mod modNotesTx">
        <pc:chgData name="Drew Barnett" userId="9debf8e2-f04d-4d36-ab48-3b625a7a59f3" providerId="ADAL" clId="{CE50875E-5BF3-40D1-8822-2134AD4CB166}" dt="2024-09-22T22:38:54.380" v="791" actId="2696"/>
        <pc:sldMkLst>
          <pc:docMk/>
          <pc:sldMk cId="2436909579" sldId="258"/>
        </pc:sldMkLst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2436909579" sldId="258"/>
            <ac:spMk id="2" creationId="{BDAD7AA3-0E7B-B68E-AAA4-96E48B693A63}"/>
          </ac:spMkLst>
        </pc:spChg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2436909579" sldId="258"/>
            <ac:spMk id="3" creationId="{31CD9643-05A2-A79F-0FD1-6B1A18A86E42}"/>
          </ac:spMkLst>
        </pc:spChg>
      </pc:sldChg>
      <pc:sldChg chg="del">
        <pc:chgData name="Drew Barnett" userId="9debf8e2-f04d-4d36-ab48-3b625a7a59f3" providerId="ADAL" clId="{CE50875E-5BF3-40D1-8822-2134AD4CB166}" dt="2024-09-19T21:04:50.058" v="51" actId="2696"/>
        <pc:sldMkLst>
          <pc:docMk/>
          <pc:sldMk cId="2815672044" sldId="260"/>
        </pc:sldMkLst>
      </pc:sldChg>
      <pc:sldChg chg="modSp del mod modNotesTx">
        <pc:chgData name="Drew Barnett" userId="9debf8e2-f04d-4d36-ab48-3b625a7a59f3" providerId="ADAL" clId="{CE50875E-5BF3-40D1-8822-2134AD4CB166}" dt="2024-09-22T22:39:23.905" v="812" actId="2696"/>
        <pc:sldMkLst>
          <pc:docMk/>
          <pc:sldMk cId="2415853953" sldId="261"/>
        </pc:sldMkLst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2415853953" sldId="261"/>
            <ac:spMk id="2" creationId="{BDAD7AA3-0E7B-B68E-AAA4-96E48B693A63}"/>
          </ac:spMkLst>
        </pc:spChg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2415853953" sldId="261"/>
            <ac:spMk id="3" creationId="{31CD9643-05A2-A79F-0FD1-6B1A18A86E42}"/>
          </ac:spMkLst>
        </pc:spChg>
      </pc:sldChg>
      <pc:sldChg chg="addSp delSp modSp mod">
        <pc:chgData name="Drew Barnett" userId="9debf8e2-f04d-4d36-ab48-3b625a7a59f3" providerId="ADAL" clId="{CE50875E-5BF3-40D1-8822-2134AD4CB166}" dt="2024-09-22T22:45:15.095" v="958" actId="207"/>
        <pc:sldMkLst>
          <pc:docMk/>
          <pc:sldMk cId="1497563042" sldId="262"/>
        </pc:sldMkLst>
        <pc:spChg chg="mod">
          <ac:chgData name="Drew Barnett" userId="9debf8e2-f04d-4d36-ab48-3b625a7a59f3" providerId="ADAL" clId="{CE50875E-5BF3-40D1-8822-2134AD4CB166}" dt="2024-09-22T22:45:15.095" v="958" actId="207"/>
          <ac:spMkLst>
            <pc:docMk/>
            <pc:sldMk cId="1497563042" sldId="262"/>
            <ac:spMk id="2" creationId="{7AA7C144-DAD4-F684-EB82-B6B9450EC1E0}"/>
          </ac:spMkLst>
        </pc:spChg>
        <pc:spChg chg="add del mod">
          <ac:chgData name="Drew Barnett" userId="9debf8e2-f04d-4d36-ab48-3b625a7a59f3" providerId="ADAL" clId="{CE50875E-5BF3-40D1-8822-2134AD4CB166}" dt="2024-09-22T22:36:21.276" v="751" actId="478"/>
          <ac:spMkLst>
            <pc:docMk/>
            <pc:sldMk cId="1497563042" sldId="262"/>
            <ac:spMk id="4" creationId="{727D696A-28D3-9760-0FAA-63A318EAAEFA}"/>
          </ac:spMkLst>
        </pc:spChg>
        <pc:graphicFrameChg chg="del">
          <ac:chgData name="Drew Barnett" userId="9debf8e2-f04d-4d36-ab48-3b625a7a59f3" providerId="ADAL" clId="{CE50875E-5BF3-40D1-8822-2134AD4CB166}" dt="2024-09-22T22:36:18.224" v="750" actId="478"/>
          <ac:graphicFrameMkLst>
            <pc:docMk/>
            <pc:sldMk cId="1497563042" sldId="262"/>
            <ac:graphicFrameMk id="15" creationId="{9BE68293-8E02-9FC7-BA02-14D4EA8DEAE1}"/>
          </ac:graphicFrameMkLst>
        </pc:graphicFrameChg>
      </pc:sldChg>
      <pc:sldChg chg="del">
        <pc:chgData name="Drew Barnett" userId="9debf8e2-f04d-4d36-ab48-3b625a7a59f3" providerId="ADAL" clId="{CE50875E-5BF3-40D1-8822-2134AD4CB166}" dt="2024-09-19T21:18:00.094" v="304" actId="2696"/>
        <pc:sldMkLst>
          <pc:docMk/>
          <pc:sldMk cId="3343781254" sldId="262"/>
        </pc:sldMkLst>
      </pc:sldChg>
      <pc:sldChg chg="modSp del mod modNotesTx">
        <pc:chgData name="Drew Barnett" userId="9debf8e2-f04d-4d36-ab48-3b625a7a59f3" providerId="ADAL" clId="{CE50875E-5BF3-40D1-8822-2134AD4CB166}" dt="2024-09-22T22:40:20.900" v="852" actId="2696"/>
        <pc:sldMkLst>
          <pc:docMk/>
          <pc:sldMk cId="3314814595" sldId="263"/>
        </pc:sldMkLst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3314814595" sldId="263"/>
            <ac:spMk id="2" creationId="{3D0BEFB7-B85E-FCB1-647A-89FBBD4DDB82}"/>
          </ac:spMkLst>
        </pc:spChg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3314814595" sldId="263"/>
            <ac:spMk id="3" creationId="{81482749-D438-6145-E85B-2D07A569C599}"/>
          </ac:spMkLst>
        </pc:spChg>
      </pc:sldChg>
      <pc:sldChg chg="modSp del mod modNotesTx">
        <pc:chgData name="Drew Barnett" userId="9debf8e2-f04d-4d36-ab48-3b625a7a59f3" providerId="ADAL" clId="{CE50875E-5BF3-40D1-8822-2134AD4CB166}" dt="2024-09-22T22:40:48.582" v="870" actId="2696"/>
        <pc:sldMkLst>
          <pc:docMk/>
          <pc:sldMk cId="1872409821" sldId="264"/>
        </pc:sldMkLst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1872409821" sldId="264"/>
            <ac:spMk id="2" creationId="{DCCDCCCF-531A-48F1-913F-387136F6AF0F}"/>
          </ac:spMkLst>
        </pc:spChg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1872409821" sldId="264"/>
            <ac:spMk id="3" creationId="{A2EB1D8D-7F3F-D202-53F9-CE74DF6A0F63}"/>
          </ac:spMkLst>
        </pc:spChg>
      </pc:sldChg>
      <pc:sldChg chg="modSp del mod modClrScheme chgLayout modNotesTx">
        <pc:chgData name="Drew Barnett" userId="9debf8e2-f04d-4d36-ab48-3b625a7a59f3" providerId="ADAL" clId="{CE50875E-5BF3-40D1-8822-2134AD4CB166}" dt="2024-09-22T22:37:07.669" v="768" actId="2696"/>
        <pc:sldMkLst>
          <pc:docMk/>
          <pc:sldMk cId="1670448136" sldId="265"/>
        </pc:sldMkLst>
        <pc:spChg chg="mod ord">
          <ac:chgData name="Drew Barnett" userId="9debf8e2-f04d-4d36-ab48-3b625a7a59f3" providerId="ADAL" clId="{CE50875E-5BF3-40D1-8822-2134AD4CB166}" dt="2024-09-22T22:31:45.214" v="710"/>
          <ac:spMkLst>
            <pc:docMk/>
            <pc:sldMk cId="1670448136" sldId="265"/>
            <ac:spMk id="2" creationId="{58837B5C-1550-56BA-D927-C817FAFDA084}"/>
          </ac:spMkLst>
        </pc:spChg>
        <pc:spChg chg="mod ord">
          <ac:chgData name="Drew Barnett" userId="9debf8e2-f04d-4d36-ab48-3b625a7a59f3" providerId="ADAL" clId="{CE50875E-5BF3-40D1-8822-2134AD4CB166}" dt="2024-09-22T22:31:45.214" v="710"/>
          <ac:spMkLst>
            <pc:docMk/>
            <pc:sldMk cId="1670448136" sldId="265"/>
            <ac:spMk id="4" creationId="{2651F8C0-D287-6631-D220-195B7C736413}"/>
          </ac:spMkLst>
        </pc:spChg>
      </pc:sldChg>
      <pc:sldChg chg="modSp add del mod modNotesTx">
        <pc:chgData name="Drew Barnett" userId="9debf8e2-f04d-4d36-ab48-3b625a7a59f3" providerId="ADAL" clId="{CE50875E-5BF3-40D1-8822-2134AD4CB166}" dt="2024-09-22T22:41:20.035" v="912" actId="2696"/>
        <pc:sldMkLst>
          <pc:docMk/>
          <pc:sldMk cId="1700470265" sldId="266"/>
        </pc:sldMkLst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1700470265" sldId="266"/>
            <ac:spMk id="2" creationId="{DCCDCCCF-531A-48F1-913F-387136F6AF0F}"/>
          </ac:spMkLst>
        </pc:spChg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1700470265" sldId="266"/>
            <ac:spMk id="3" creationId="{A2EB1D8D-7F3F-D202-53F9-CE74DF6A0F63}"/>
          </ac:spMkLst>
        </pc:spChg>
      </pc:sldChg>
      <pc:sldChg chg="modSp add del mod modNotesTx">
        <pc:chgData name="Drew Barnett" userId="9debf8e2-f04d-4d36-ab48-3b625a7a59f3" providerId="ADAL" clId="{CE50875E-5BF3-40D1-8822-2134AD4CB166}" dt="2024-09-22T22:41:47.839" v="926" actId="2696"/>
        <pc:sldMkLst>
          <pc:docMk/>
          <pc:sldMk cId="1208051910" sldId="267"/>
        </pc:sldMkLst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1208051910" sldId="267"/>
            <ac:spMk id="2" creationId="{DCCDCCCF-531A-48F1-913F-387136F6AF0F}"/>
          </ac:spMkLst>
        </pc:spChg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1208051910" sldId="267"/>
            <ac:spMk id="3" creationId="{A2EB1D8D-7F3F-D202-53F9-CE74DF6A0F63}"/>
          </ac:spMkLst>
        </pc:spChg>
      </pc:sldChg>
      <pc:sldChg chg="modSp add del mod modNotesTx">
        <pc:chgData name="Drew Barnett" userId="9debf8e2-f04d-4d36-ab48-3b625a7a59f3" providerId="ADAL" clId="{CE50875E-5BF3-40D1-8822-2134AD4CB166}" dt="2024-09-22T22:42:03.979" v="938" actId="2696"/>
        <pc:sldMkLst>
          <pc:docMk/>
          <pc:sldMk cId="2731528020" sldId="268"/>
        </pc:sldMkLst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2731528020" sldId="268"/>
            <ac:spMk id="2" creationId="{DCCDCCCF-531A-48F1-913F-387136F6AF0F}"/>
          </ac:spMkLst>
        </pc:spChg>
        <pc:spChg chg="mod">
          <ac:chgData name="Drew Barnett" userId="9debf8e2-f04d-4d36-ab48-3b625a7a59f3" providerId="ADAL" clId="{CE50875E-5BF3-40D1-8822-2134AD4CB166}" dt="2024-09-22T22:31:45.214" v="710"/>
          <ac:spMkLst>
            <pc:docMk/>
            <pc:sldMk cId="2731528020" sldId="268"/>
            <ac:spMk id="3" creationId="{A2EB1D8D-7F3F-D202-53F9-CE74DF6A0F63}"/>
          </ac:spMkLst>
        </pc:spChg>
      </pc:sldChg>
      <pc:sldChg chg="addSp new del">
        <pc:chgData name="Drew Barnett" userId="9debf8e2-f04d-4d36-ab48-3b625a7a59f3" providerId="ADAL" clId="{CE50875E-5BF3-40D1-8822-2134AD4CB166}" dt="2024-09-22T22:33:54.181" v="739" actId="2696"/>
        <pc:sldMkLst>
          <pc:docMk/>
          <pc:sldMk cId="3544800608" sldId="269"/>
        </pc:sldMkLst>
        <pc:picChg chg="add">
          <ac:chgData name="Drew Barnett" userId="9debf8e2-f04d-4d36-ab48-3b625a7a59f3" providerId="ADAL" clId="{CE50875E-5BF3-40D1-8822-2134AD4CB166}" dt="2024-09-22T22:32:41.109" v="712"/>
          <ac:picMkLst>
            <pc:docMk/>
            <pc:sldMk cId="3544800608" sldId="269"/>
            <ac:picMk id="4" creationId="{E6D25636-15F4-31D2-9C77-E059A88DD342}"/>
          </ac:picMkLst>
        </pc:picChg>
      </pc:sldChg>
      <pc:sldChg chg="addSp delSp modSp add mod ord setBg modClrScheme delDesignElem chgLayout">
        <pc:chgData name="Drew Barnett" userId="9debf8e2-f04d-4d36-ab48-3b625a7a59f3" providerId="ADAL" clId="{CE50875E-5BF3-40D1-8822-2134AD4CB166}" dt="2024-09-22T23:05:36.308" v="979" actId="26606"/>
        <pc:sldMkLst>
          <pc:docMk/>
          <pc:sldMk cId="649085537" sldId="270"/>
        </pc:sldMkLst>
        <pc:spChg chg="del mod">
          <ac:chgData name="Drew Barnett" userId="9debf8e2-f04d-4d36-ab48-3b625a7a59f3" providerId="ADAL" clId="{CE50875E-5BF3-40D1-8822-2134AD4CB166}" dt="2024-09-22T22:34:18.848" v="740" actId="478"/>
          <ac:spMkLst>
            <pc:docMk/>
            <pc:sldMk cId="649085537" sldId="270"/>
            <ac:spMk id="2" creationId="{EC8A1E2E-40A5-1BBA-F802-A6FCD2991486}"/>
          </ac:spMkLst>
        </pc:spChg>
        <pc:spChg chg="add mod ord">
          <ac:chgData name="Drew Barnett" userId="9debf8e2-f04d-4d36-ab48-3b625a7a59f3" providerId="ADAL" clId="{CE50875E-5BF3-40D1-8822-2134AD4CB166}" dt="2024-09-22T23:05:36.308" v="979" actId="26606"/>
          <ac:spMkLst>
            <pc:docMk/>
            <pc:sldMk cId="649085537" sldId="270"/>
            <ac:spMk id="3" creationId="{C0F7C827-2A71-192D-5E55-187C94E92839}"/>
          </ac:spMkLst>
        </pc:spChg>
        <pc:spChg chg="add del mod">
          <ac:chgData name="Drew Barnett" userId="9debf8e2-f04d-4d36-ab48-3b625a7a59f3" providerId="ADAL" clId="{CE50875E-5BF3-40D1-8822-2134AD4CB166}" dt="2024-09-22T22:49:47.157" v="978" actId="26606"/>
          <ac:spMkLst>
            <pc:docMk/>
            <pc:sldMk cId="649085537" sldId="270"/>
            <ac:spMk id="5" creationId="{BA123B86-8732-1822-3A28-0737B352A5C4}"/>
          </ac:spMkLst>
        </pc:spChg>
        <pc:spChg chg="add mod ord">
          <ac:chgData name="Drew Barnett" userId="9debf8e2-f04d-4d36-ab48-3b625a7a59f3" providerId="ADAL" clId="{CE50875E-5BF3-40D1-8822-2134AD4CB166}" dt="2024-09-22T23:05:36.308" v="979" actId="26606"/>
          <ac:spMkLst>
            <pc:docMk/>
            <pc:sldMk cId="649085537" sldId="270"/>
            <ac:spMk id="6" creationId="{7564A199-3ABB-7C60-D0DF-6472E105FAE5}"/>
          </ac:spMkLst>
        </pc:spChg>
        <pc:spChg chg="add del">
          <ac:chgData name="Drew Barnett" userId="9debf8e2-f04d-4d36-ab48-3b625a7a59f3" providerId="ADAL" clId="{CE50875E-5BF3-40D1-8822-2134AD4CB166}" dt="2024-09-22T23:05:36.308" v="979" actId="26606"/>
          <ac:spMkLst>
            <pc:docMk/>
            <pc:sldMk cId="649085537" sldId="270"/>
            <ac:spMk id="15" creationId="{B8144315-1C5A-4185-A952-25D98D303D46}"/>
          </ac:spMkLst>
        </pc:spChg>
        <pc:spChg chg="add">
          <ac:chgData name="Drew Barnett" userId="9debf8e2-f04d-4d36-ab48-3b625a7a59f3" providerId="ADAL" clId="{CE50875E-5BF3-40D1-8822-2134AD4CB166}" dt="2024-09-22T23:05:36.308" v="979" actId="26606"/>
          <ac:spMkLst>
            <pc:docMk/>
            <pc:sldMk cId="649085537" sldId="270"/>
            <ac:spMk id="29" creationId="{B8144315-1C5A-4185-A952-25D98D303D46}"/>
          </ac:spMkLst>
        </pc:spChg>
        <pc:grpChg chg="add del">
          <ac:chgData name="Drew Barnett" userId="9debf8e2-f04d-4d36-ab48-3b625a7a59f3" providerId="ADAL" clId="{CE50875E-5BF3-40D1-8822-2134AD4CB166}" dt="2024-09-22T23:05:36.308" v="979" actId="26606"/>
          <ac:grpSpMkLst>
            <pc:docMk/>
            <pc:sldMk cId="649085537" sldId="270"/>
            <ac:grpSpMk id="11" creationId="{4091D54B-59AB-4A5E-8E9E-0421BD66D4FB}"/>
          </ac:grpSpMkLst>
        </pc:grpChg>
        <pc:grpChg chg="del">
          <ac:chgData name="Drew Barnett" userId="9debf8e2-f04d-4d36-ab48-3b625a7a59f3" providerId="ADAL" clId="{CE50875E-5BF3-40D1-8822-2134AD4CB166}" dt="2024-09-22T22:32:44.041" v="714"/>
          <ac:grpSpMkLst>
            <pc:docMk/>
            <pc:sldMk cId="649085537" sldId="270"/>
            <ac:grpSpMk id="16" creationId="{25A657F0-42F3-40D3-BC75-7DA1F5C6A225}"/>
          </ac:grpSpMkLst>
        </pc:grpChg>
        <pc:grpChg chg="add del">
          <ac:chgData name="Drew Barnett" userId="9debf8e2-f04d-4d36-ab48-3b625a7a59f3" providerId="ADAL" clId="{CE50875E-5BF3-40D1-8822-2134AD4CB166}" dt="2024-09-22T23:05:36.308" v="979" actId="26606"/>
          <ac:grpSpMkLst>
            <pc:docMk/>
            <pc:sldMk cId="649085537" sldId="270"/>
            <ac:grpSpMk id="17" creationId="{25A657F0-42F3-40D3-BC75-7DA1F5C6A225}"/>
          </ac:grpSpMkLst>
        </pc:grpChg>
        <pc:grpChg chg="add">
          <ac:chgData name="Drew Barnett" userId="9debf8e2-f04d-4d36-ab48-3b625a7a59f3" providerId="ADAL" clId="{CE50875E-5BF3-40D1-8822-2134AD4CB166}" dt="2024-09-22T23:05:36.308" v="979" actId="26606"/>
          <ac:grpSpMkLst>
            <pc:docMk/>
            <pc:sldMk cId="649085537" sldId="270"/>
            <ac:grpSpMk id="25" creationId="{4091D54B-59AB-4A5E-8E9E-0421BD66D4FB}"/>
          </ac:grpSpMkLst>
        </pc:grpChg>
        <pc:grpChg chg="add">
          <ac:chgData name="Drew Barnett" userId="9debf8e2-f04d-4d36-ab48-3b625a7a59f3" providerId="ADAL" clId="{CE50875E-5BF3-40D1-8822-2134AD4CB166}" dt="2024-09-22T23:05:36.308" v="979" actId="26606"/>
          <ac:grpSpMkLst>
            <pc:docMk/>
            <pc:sldMk cId="649085537" sldId="270"/>
            <ac:grpSpMk id="31" creationId="{F41F5BDA-0140-462B-933C-538752EEADC3}"/>
          </ac:grpSpMkLst>
        </pc:grpChg>
        <pc:picChg chg="mod ord">
          <ac:chgData name="Drew Barnett" userId="9debf8e2-f04d-4d36-ab48-3b625a7a59f3" providerId="ADAL" clId="{CE50875E-5BF3-40D1-8822-2134AD4CB166}" dt="2024-09-22T23:05:36.308" v="979" actId="26606"/>
          <ac:picMkLst>
            <pc:docMk/>
            <pc:sldMk cId="649085537" sldId="270"/>
            <ac:picMk id="4" creationId="{03E877F7-8986-2AFF-2F02-392B25F14A54}"/>
          </ac:picMkLst>
        </pc:picChg>
      </pc:sldChg>
      <pc:sldChg chg="addSp delSp modSp add mod">
        <pc:chgData name="Drew Barnett" userId="9debf8e2-f04d-4d36-ab48-3b625a7a59f3" providerId="ADAL" clId="{CE50875E-5BF3-40D1-8822-2134AD4CB166}" dt="2024-09-22T22:47:23.306" v="969" actId="1076"/>
        <pc:sldMkLst>
          <pc:docMk/>
          <pc:sldMk cId="1876690147" sldId="271"/>
        </pc:sldMkLst>
        <pc:spChg chg="mod">
          <ac:chgData name="Drew Barnett" userId="9debf8e2-f04d-4d36-ab48-3b625a7a59f3" providerId="ADAL" clId="{CE50875E-5BF3-40D1-8822-2134AD4CB166}" dt="2024-09-22T22:47:23.306" v="969" actId="1076"/>
          <ac:spMkLst>
            <pc:docMk/>
            <pc:sldMk cId="1876690147" sldId="271"/>
            <ac:spMk id="2" creationId="{7AA7C144-DAD4-F684-EB82-B6B9450EC1E0}"/>
          </ac:spMkLst>
        </pc:spChg>
        <pc:spChg chg="add del">
          <ac:chgData name="Drew Barnett" userId="9debf8e2-f04d-4d36-ab48-3b625a7a59f3" providerId="ADAL" clId="{CE50875E-5BF3-40D1-8822-2134AD4CB166}" dt="2024-09-22T22:38:47.640" v="790" actId="22"/>
          <ac:spMkLst>
            <pc:docMk/>
            <pc:sldMk cId="1876690147" sldId="271"/>
            <ac:spMk id="4" creationId="{1A3F9FAD-3DC8-0C5B-AF51-62A4BA63090D}"/>
          </ac:spMkLst>
        </pc:spChg>
      </pc:sldChg>
      <pc:sldChg chg="modSp add mod">
        <pc:chgData name="Drew Barnett" userId="9debf8e2-f04d-4d36-ab48-3b625a7a59f3" providerId="ADAL" clId="{CE50875E-5BF3-40D1-8822-2134AD4CB166}" dt="2024-09-22T22:48:34.912" v="976" actId="1076"/>
        <pc:sldMkLst>
          <pc:docMk/>
          <pc:sldMk cId="2599507259" sldId="272"/>
        </pc:sldMkLst>
        <pc:spChg chg="mod">
          <ac:chgData name="Drew Barnett" userId="9debf8e2-f04d-4d36-ab48-3b625a7a59f3" providerId="ADAL" clId="{CE50875E-5BF3-40D1-8822-2134AD4CB166}" dt="2024-09-22T22:48:34.912" v="976" actId="1076"/>
          <ac:spMkLst>
            <pc:docMk/>
            <pc:sldMk cId="2599507259" sldId="272"/>
            <ac:spMk id="2" creationId="{7AA7C144-DAD4-F684-EB82-B6B9450EC1E0}"/>
          </ac:spMkLst>
        </pc:spChg>
      </pc:sldChg>
      <pc:sldChg chg="modSp add mod">
        <pc:chgData name="Drew Barnett" userId="9debf8e2-f04d-4d36-ab48-3b625a7a59f3" providerId="ADAL" clId="{CE50875E-5BF3-40D1-8822-2134AD4CB166}" dt="2024-09-22T22:48:16.368" v="975" actId="1076"/>
        <pc:sldMkLst>
          <pc:docMk/>
          <pc:sldMk cId="3757000468" sldId="273"/>
        </pc:sldMkLst>
        <pc:spChg chg="mod">
          <ac:chgData name="Drew Barnett" userId="9debf8e2-f04d-4d36-ab48-3b625a7a59f3" providerId="ADAL" clId="{CE50875E-5BF3-40D1-8822-2134AD4CB166}" dt="2024-09-22T22:48:16.368" v="975" actId="1076"/>
          <ac:spMkLst>
            <pc:docMk/>
            <pc:sldMk cId="3757000468" sldId="273"/>
            <ac:spMk id="2" creationId="{7AA7C144-DAD4-F684-EB82-B6B9450EC1E0}"/>
          </ac:spMkLst>
        </pc:spChg>
      </pc:sldChg>
      <pc:sldChg chg="modSp add mod">
        <pc:chgData name="Drew Barnett" userId="9debf8e2-f04d-4d36-ab48-3b625a7a59f3" providerId="ADAL" clId="{CE50875E-5BF3-40D1-8822-2134AD4CB166}" dt="2024-09-22T22:46:27.754" v="964" actId="1076"/>
        <pc:sldMkLst>
          <pc:docMk/>
          <pc:sldMk cId="4246650287" sldId="274"/>
        </pc:sldMkLst>
        <pc:spChg chg="mod">
          <ac:chgData name="Drew Barnett" userId="9debf8e2-f04d-4d36-ab48-3b625a7a59f3" providerId="ADAL" clId="{CE50875E-5BF3-40D1-8822-2134AD4CB166}" dt="2024-09-22T22:46:27.754" v="964" actId="1076"/>
          <ac:spMkLst>
            <pc:docMk/>
            <pc:sldMk cId="4246650287" sldId="274"/>
            <ac:spMk id="2" creationId="{7AA7C144-DAD4-F684-EB82-B6B9450EC1E0}"/>
          </ac:spMkLst>
        </pc:spChg>
      </pc:sldChg>
      <pc:sldChg chg="modSp add mod">
        <pc:chgData name="Drew Barnett" userId="9debf8e2-f04d-4d36-ab48-3b625a7a59f3" providerId="ADAL" clId="{CE50875E-5BF3-40D1-8822-2134AD4CB166}" dt="2024-09-22T22:43:50.481" v="953" actId="1076"/>
        <pc:sldMkLst>
          <pc:docMk/>
          <pc:sldMk cId="796032830" sldId="275"/>
        </pc:sldMkLst>
        <pc:spChg chg="mod">
          <ac:chgData name="Drew Barnett" userId="9debf8e2-f04d-4d36-ab48-3b625a7a59f3" providerId="ADAL" clId="{CE50875E-5BF3-40D1-8822-2134AD4CB166}" dt="2024-09-22T22:43:50.481" v="953" actId="1076"/>
          <ac:spMkLst>
            <pc:docMk/>
            <pc:sldMk cId="796032830" sldId="275"/>
            <ac:spMk id="2" creationId="{7AA7C144-DAD4-F684-EB82-B6B9450EC1E0}"/>
          </ac:spMkLst>
        </pc:spChg>
      </pc:sldChg>
      <pc:sldChg chg="modSp add mod">
        <pc:chgData name="Drew Barnett" userId="9debf8e2-f04d-4d36-ab48-3b625a7a59f3" providerId="ADAL" clId="{CE50875E-5BF3-40D1-8822-2134AD4CB166}" dt="2024-09-22T22:46:36.777" v="965" actId="1076"/>
        <pc:sldMkLst>
          <pc:docMk/>
          <pc:sldMk cId="3487083752" sldId="276"/>
        </pc:sldMkLst>
        <pc:spChg chg="mod">
          <ac:chgData name="Drew Barnett" userId="9debf8e2-f04d-4d36-ab48-3b625a7a59f3" providerId="ADAL" clId="{CE50875E-5BF3-40D1-8822-2134AD4CB166}" dt="2024-09-22T22:46:36.777" v="965" actId="1076"/>
          <ac:spMkLst>
            <pc:docMk/>
            <pc:sldMk cId="3487083752" sldId="276"/>
            <ac:spMk id="2" creationId="{7AA7C144-DAD4-F684-EB82-B6B9450EC1E0}"/>
          </ac:spMkLst>
        </pc:spChg>
      </pc:sldChg>
      <pc:sldChg chg="modSp add mod">
        <pc:chgData name="Drew Barnett" userId="9debf8e2-f04d-4d36-ab48-3b625a7a59f3" providerId="ADAL" clId="{CE50875E-5BF3-40D1-8822-2134AD4CB166}" dt="2024-09-22T22:46:42.681" v="966" actId="1076"/>
        <pc:sldMkLst>
          <pc:docMk/>
          <pc:sldMk cId="3803003793" sldId="277"/>
        </pc:sldMkLst>
        <pc:spChg chg="mod">
          <ac:chgData name="Drew Barnett" userId="9debf8e2-f04d-4d36-ab48-3b625a7a59f3" providerId="ADAL" clId="{CE50875E-5BF3-40D1-8822-2134AD4CB166}" dt="2024-09-22T22:46:42.681" v="966" actId="1076"/>
          <ac:spMkLst>
            <pc:docMk/>
            <pc:sldMk cId="3803003793" sldId="277"/>
            <ac:spMk id="2" creationId="{7AA7C144-DAD4-F684-EB82-B6B9450EC1E0}"/>
          </ac:spMkLst>
        </pc:spChg>
      </pc:sldChg>
      <pc:sldChg chg="modSp add mod">
        <pc:chgData name="Drew Barnett" userId="9debf8e2-f04d-4d36-ab48-3b625a7a59f3" providerId="ADAL" clId="{CE50875E-5BF3-40D1-8822-2134AD4CB166}" dt="2024-09-22T22:47:05.705" v="968" actId="1076"/>
        <pc:sldMkLst>
          <pc:docMk/>
          <pc:sldMk cId="670251768" sldId="278"/>
        </pc:sldMkLst>
        <pc:spChg chg="mod">
          <ac:chgData name="Drew Barnett" userId="9debf8e2-f04d-4d36-ab48-3b625a7a59f3" providerId="ADAL" clId="{CE50875E-5BF3-40D1-8822-2134AD4CB166}" dt="2024-09-22T22:47:05.705" v="968" actId="1076"/>
          <ac:spMkLst>
            <pc:docMk/>
            <pc:sldMk cId="670251768" sldId="278"/>
            <ac:spMk id="2" creationId="{7AA7C144-DAD4-F684-EB82-B6B9450EC1E0}"/>
          </ac:spMkLst>
        </pc:spChg>
      </pc:sldChg>
      <pc:sldMasterChg chg="del delSldLayout">
        <pc:chgData name="Drew Barnett" userId="9debf8e2-f04d-4d36-ab48-3b625a7a59f3" providerId="ADAL" clId="{CE50875E-5BF3-40D1-8822-2134AD4CB166}" dt="2024-09-22T22:49:39.298" v="977" actId="700"/>
        <pc:sldMasterMkLst>
          <pc:docMk/>
          <pc:sldMasterMk cId="2778319227" sldId="2147483648"/>
        </pc:sldMasterMkLst>
        <pc:sldLayoutChg chg="del">
          <pc:chgData name="Drew Barnett" userId="9debf8e2-f04d-4d36-ab48-3b625a7a59f3" providerId="ADAL" clId="{CE50875E-5BF3-40D1-8822-2134AD4CB166}" dt="2024-09-22T22:49:39.298" v="977" actId="700"/>
          <pc:sldLayoutMkLst>
            <pc:docMk/>
            <pc:sldMasterMk cId="2778319227" sldId="2147483648"/>
            <pc:sldLayoutMk cId="426096080" sldId="2147483649"/>
          </pc:sldLayoutMkLst>
        </pc:sldLayoutChg>
        <pc:sldLayoutChg chg="del">
          <pc:chgData name="Drew Barnett" userId="9debf8e2-f04d-4d36-ab48-3b625a7a59f3" providerId="ADAL" clId="{CE50875E-5BF3-40D1-8822-2134AD4CB166}" dt="2024-09-22T22:49:39.298" v="977" actId="700"/>
          <pc:sldLayoutMkLst>
            <pc:docMk/>
            <pc:sldMasterMk cId="2778319227" sldId="2147483648"/>
            <pc:sldLayoutMk cId="2094022457" sldId="2147483650"/>
          </pc:sldLayoutMkLst>
        </pc:sldLayoutChg>
        <pc:sldLayoutChg chg="del">
          <pc:chgData name="Drew Barnett" userId="9debf8e2-f04d-4d36-ab48-3b625a7a59f3" providerId="ADAL" clId="{CE50875E-5BF3-40D1-8822-2134AD4CB166}" dt="2024-09-22T22:49:39.298" v="977" actId="700"/>
          <pc:sldLayoutMkLst>
            <pc:docMk/>
            <pc:sldMasterMk cId="2778319227" sldId="2147483648"/>
            <pc:sldLayoutMk cId="818442211" sldId="2147483651"/>
          </pc:sldLayoutMkLst>
        </pc:sldLayoutChg>
        <pc:sldLayoutChg chg="del">
          <pc:chgData name="Drew Barnett" userId="9debf8e2-f04d-4d36-ab48-3b625a7a59f3" providerId="ADAL" clId="{CE50875E-5BF3-40D1-8822-2134AD4CB166}" dt="2024-09-22T22:49:39.298" v="977" actId="700"/>
          <pc:sldLayoutMkLst>
            <pc:docMk/>
            <pc:sldMasterMk cId="2778319227" sldId="2147483648"/>
            <pc:sldLayoutMk cId="2681589979" sldId="2147483652"/>
          </pc:sldLayoutMkLst>
        </pc:sldLayoutChg>
        <pc:sldLayoutChg chg="del">
          <pc:chgData name="Drew Barnett" userId="9debf8e2-f04d-4d36-ab48-3b625a7a59f3" providerId="ADAL" clId="{CE50875E-5BF3-40D1-8822-2134AD4CB166}" dt="2024-09-22T22:49:39.298" v="977" actId="700"/>
          <pc:sldLayoutMkLst>
            <pc:docMk/>
            <pc:sldMasterMk cId="2778319227" sldId="2147483648"/>
            <pc:sldLayoutMk cId="2026766081" sldId="2147483653"/>
          </pc:sldLayoutMkLst>
        </pc:sldLayoutChg>
        <pc:sldLayoutChg chg="del">
          <pc:chgData name="Drew Barnett" userId="9debf8e2-f04d-4d36-ab48-3b625a7a59f3" providerId="ADAL" clId="{CE50875E-5BF3-40D1-8822-2134AD4CB166}" dt="2024-09-22T22:49:39.298" v="977" actId="700"/>
          <pc:sldLayoutMkLst>
            <pc:docMk/>
            <pc:sldMasterMk cId="2778319227" sldId="2147483648"/>
            <pc:sldLayoutMk cId="2997555287" sldId="2147483654"/>
          </pc:sldLayoutMkLst>
        </pc:sldLayoutChg>
        <pc:sldLayoutChg chg="del">
          <pc:chgData name="Drew Barnett" userId="9debf8e2-f04d-4d36-ab48-3b625a7a59f3" providerId="ADAL" clId="{CE50875E-5BF3-40D1-8822-2134AD4CB166}" dt="2024-09-22T22:49:39.298" v="977" actId="700"/>
          <pc:sldLayoutMkLst>
            <pc:docMk/>
            <pc:sldMasterMk cId="2778319227" sldId="2147483648"/>
            <pc:sldLayoutMk cId="884352747" sldId="2147483655"/>
          </pc:sldLayoutMkLst>
        </pc:sldLayoutChg>
        <pc:sldLayoutChg chg="del">
          <pc:chgData name="Drew Barnett" userId="9debf8e2-f04d-4d36-ab48-3b625a7a59f3" providerId="ADAL" clId="{CE50875E-5BF3-40D1-8822-2134AD4CB166}" dt="2024-09-22T22:49:39.298" v="977" actId="700"/>
          <pc:sldLayoutMkLst>
            <pc:docMk/>
            <pc:sldMasterMk cId="2778319227" sldId="2147483648"/>
            <pc:sldLayoutMk cId="507946651" sldId="2147483656"/>
          </pc:sldLayoutMkLst>
        </pc:sldLayoutChg>
        <pc:sldLayoutChg chg="del">
          <pc:chgData name="Drew Barnett" userId="9debf8e2-f04d-4d36-ab48-3b625a7a59f3" providerId="ADAL" clId="{CE50875E-5BF3-40D1-8822-2134AD4CB166}" dt="2024-09-22T22:49:39.298" v="977" actId="700"/>
          <pc:sldLayoutMkLst>
            <pc:docMk/>
            <pc:sldMasterMk cId="2778319227" sldId="2147483648"/>
            <pc:sldLayoutMk cId="3248569921" sldId="2147483657"/>
          </pc:sldLayoutMkLst>
        </pc:sldLayoutChg>
        <pc:sldLayoutChg chg="del">
          <pc:chgData name="Drew Barnett" userId="9debf8e2-f04d-4d36-ab48-3b625a7a59f3" providerId="ADAL" clId="{CE50875E-5BF3-40D1-8822-2134AD4CB166}" dt="2024-09-22T22:49:39.298" v="977" actId="700"/>
          <pc:sldLayoutMkLst>
            <pc:docMk/>
            <pc:sldMasterMk cId="2778319227" sldId="2147483648"/>
            <pc:sldLayoutMk cId="3638236849" sldId="2147483658"/>
          </pc:sldLayoutMkLst>
        </pc:sldLayoutChg>
        <pc:sldLayoutChg chg="del">
          <pc:chgData name="Drew Barnett" userId="9debf8e2-f04d-4d36-ab48-3b625a7a59f3" providerId="ADAL" clId="{CE50875E-5BF3-40D1-8822-2134AD4CB166}" dt="2024-09-22T22:49:39.298" v="977" actId="700"/>
          <pc:sldLayoutMkLst>
            <pc:docMk/>
            <pc:sldMasterMk cId="2778319227" sldId="2147483648"/>
            <pc:sldLayoutMk cId="273186672" sldId="2147483659"/>
          </pc:sldLayoutMkLst>
        </pc:sldLayoutChg>
      </pc:sldMasterChg>
    </pc:docChg>
  </pc:docChgLst>
  <pc:docChgLst>
    <pc:chgData name="Drew Barnett" userId="9debf8e2-f04d-4d36-ab48-3b625a7a59f3" providerId="ADAL" clId="{F1BD14A3-CE6B-42C1-B7A3-316B161DC166}"/>
    <pc:docChg chg="undo custSel addSld modSld sldOrd modSection">
      <pc:chgData name="Drew Barnett" userId="9debf8e2-f04d-4d36-ab48-3b625a7a59f3" providerId="ADAL" clId="{F1BD14A3-CE6B-42C1-B7A3-316B161DC166}" dt="2024-09-18T04:29:21.529" v="456"/>
      <pc:docMkLst>
        <pc:docMk/>
      </pc:docMkLst>
      <pc:sldChg chg="modSp mod">
        <pc:chgData name="Drew Barnett" userId="9debf8e2-f04d-4d36-ab48-3b625a7a59f3" providerId="ADAL" clId="{F1BD14A3-CE6B-42C1-B7A3-316B161DC166}" dt="2024-09-17T03:50:43.048" v="61" actId="20577"/>
        <pc:sldMkLst>
          <pc:docMk/>
          <pc:sldMk cId="1901772921" sldId="257"/>
        </pc:sldMkLst>
        <pc:spChg chg="mod">
          <ac:chgData name="Drew Barnett" userId="9debf8e2-f04d-4d36-ab48-3b625a7a59f3" providerId="ADAL" clId="{F1BD14A3-CE6B-42C1-B7A3-316B161DC166}" dt="2024-09-17T03:50:43.048" v="61" actId="20577"/>
          <ac:spMkLst>
            <pc:docMk/>
            <pc:sldMk cId="1901772921" sldId="257"/>
            <ac:spMk id="3" creationId="{6ABB53F0-2ABF-320E-0F3E-9D786A75F044}"/>
          </ac:spMkLst>
        </pc:spChg>
      </pc:sldChg>
      <pc:sldChg chg="modSp mod modNotesTx">
        <pc:chgData name="Drew Barnett" userId="9debf8e2-f04d-4d36-ab48-3b625a7a59f3" providerId="ADAL" clId="{F1BD14A3-CE6B-42C1-B7A3-316B161DC166}" dt="2024-09-18T04:19:19.515" v="221" actId="20577"/>
        <pc:sldMkLst>
          <pc:docMk/>
          <pc:sldMk cId="2436909579" sldId="258"/>
        </pc:sldMkLst>
        <pc:spChg chg="mod">
          <ac:chgData name="Drew Barnett" userId="9debf8e2-f04d-4d36-ab48-3b625a7a59f3" providerId="ADAL" clId="{F1BD14A3-CE6B-42C1-B7A3-316B161DC166}" dt="2024-09-17T03:51:18.332" v="91" actId="20577"/>
          <ac:spMkLst>
            <pc:docMk/>
            <pc:sldMk cId="2436909579" sldId="258"/>
            <ac:spMk id="2" creationId="{BDAD7AA3-0E7B-B68E-AAA4-96E48B693A63}"/>
          </ac:spMkLst>
        </pc:spChg>
        <pc:spChg chg="mod">
          <ac:chgData name="Drew Barnett" userId="9debf8e2-f04d-4d36-ab48-3b625a7a59f3" providerId="ADAL" clId="{F1BD14A3-CE6B-42C1-B7A3-316B161DC166}" dt="2024-09-18T04:19:19.515" v="221" actId="20577"/>
          <ac:spMkLst>
            <pc:docMk/>
            <pc:sldMk cId="2436909579" sldId="258"/>
            <ac:spMk id="3" creationId="{31CD9643-05A2-A79F-0FD1-6B1A18A86E42}"/>
          </ac:spMkLst>
        </pc:spChg>
      </pc:sldChg>
      <pc:sldChg chg="modSp mod">
        <pc:chgData name="Drew Barnett" userId="9debf8e2-f04d-4d36-ab48-3b625a7a59f3" providerId="ADAL" clId="{F1BD14A3-CE6B-42C1-B7A3-316B161DC166}" dt="2024-09-17T20:33:10.892" v="150" actId="1076"/>
        <pc:sldMkLst>
          <pc:docMk/>
          <pc:sldMk cId="2815672044" sldId="260"/>
        </pc:sldMkLst>
        <pc:spChg chg="mod">
          <ac:chgData name="Drew Barnett" userId="9debf8e2-f04d-4d36-ab48-3b625a7a59f3" providerId="ADAL" clId="{F1BD14A3-CE6B-42C1-B7A3-316B161DC166}" dt="2024-09-17T20:33:10.892" v="150" actId="1076"/>
          <ac:spMkLst>
            <pc:docMk/>
            <pc:sldMk cId="2815672044" sldId="260"/>
            <ac:spMk id="2" creationId="{0E955514-C3D7-4119-BEE8-084B73DF2CA3}"/>
          </ac:spMkLst>
        </pc:spChg>
      </pc:sldChg>
      <pc:sldChg chg="modSp mod">
        <pc:chgData name="Drew Barnett" userId="9debf8e2-f04d-4d36-ab48-3b625a7a59f3" providerId="ADAL" clId="{F1BD14A3-CE6B-42C1-B7A3-316B161DC166}" dt="2024-09-17T20:33:15.108" v="151" actId="1076"/>
        <pc:sldMkLst>
          <pc:docMk/>
          <pc:sldMk cId="3343781254" sldId="262"/>
        </pc:sldMkLst>
        <pc:spChg chg="mod">
          <ac:chgData name="Drew Barnett" userId="9debf8e2-f04d-4d36-ab48-3b625a7a59f3" providerId="ADAL" clId="{F1BD14A3-CE6B-42C1-B7A3-316B161DC166}" dt="2024-09-17T20:33:15.108" v="151" actId="1076"/>
          <ac:spMkLst>
            <pc:docMk/>
            <pc:sldMk cId="3343781254" sldId="262"/>
            <ac:spMk id="2" creationId="{0E955514-C3D7-4119-BEE8-084B73DF2CA3}"/>
          </ac:spMkLst>
        </pc:spChg>
      </pc:sldChg>
      <pc:sldChg chg="modSp mod modNotesTx">
        <pc:chgData name="Drew Barnett" userId="9debf8e2-f04d-4d36-ab48-3b625a7a59f3" providerId="ADAL" clId="{F1BD14A3-CE6B-42C1-B7A3-316B161DC166}" dt="2024-09-17T03:57:37.209" v="102" actId="12"/>
        <pc:sldMkLst>
          <pc:docMk/>
          <pc:sldMk cId="3314814595" sldId="263"/>
        </pc:sldMkLst>
        <pc:spChg chg="mod">
          <ac:chgData name="Drew Barnett" userId="9debf8e2-f04d-4d36-ab48-3b625a7a59f3" providerId="ADAL" clId="{F1BD14A3-CE6B-42C1-B7A3-316B161DC166}" dt="2024-09-17T03:48:23.594" v="40" actId="20577"/>
          <ac:spMkLst>
            <pc:docMk/>
            <pc:sldMk cId="3314814595" sldId="263"/>
            <ac:spMk id="3" creationId="{81482749-D438-6145-E85B-2D07A569C599}"/>
          </ac:spMkLst>
        </pc:spChg>
      </pc:sldChg>
      <pc:sldChg chg="modSp mod modNotesTx">
        <pc:chgData name="Drew Barnett" userId="9debf8e2-f04d-4d36-ab48-3b625a7a59f3" providerId="ADAL" clId="{F1BD14A3-CE6B-42C1-B7A3-316B161DC166}" dt="2024-09-17T03:57:49.153" v="104" actId="12"/>
        <pc:sldMkLst>
          <pc:docMk/>
          <pc:sldMk cId="1872409821" sldId="264"/>
        </pc:sldMkLst>
        <pc:spChg chg="mod">
          <ac:chgData name="Drew Barnett" userId="9debf8e2-f04d-4d36-ab48-3b625a7a59f3" providerId="ADAL" clId="{F1BD14A3-CE6B-42C1-B7A3-316B161DC166}" dt="2024-09-17T03:32:32.864" v="21" actId="6549"/>
          <ac:spMkLst>
            <pc:docMk/>
            <pc:sldMk cId="1872409821" sldId="264"/>
            <ac:spMk id="2" creationId="{DCCDCCCF-531A-48F1-913F-387136F6AF0F}"/>
          </ac:spMkLst>
        </pc:spChg>
        <pc:spChg chg="mod">
          <ac:chgData name="Drew Barnett" userId="9debf8e2-f04d-4d36-ab48-3b625a7a59f3" providerId="ADAL" clId="{F1BD14A3-CE6B-42C1-B7A3-316B161DC166}" dt="2024-09-17T03:50:23.404" v="53" actId="20577"/>
          <ac:spMkLst>
            <pc:docMk/>
            <pc:sldMk cId="1872409821" sldId="264"/>
            <ac:spMk id="3" creationId="{A2EB1D8D-7F3F-D202-53F9-CE74DF6A0F63}"/>
          </ac:spMkLst>
        </pc:spChg>
      </pc:sldChg>
      <pc:sldChg chg="addSp delSp modSp new mod ord modNotesTx">
        <pc:chgData name="Drew Barnett" userId="9debf8e2-f04d-4d36-ab48-3b625a7a59f3" providerId="ADAL" clId="{F1BD14A3-CE6B-42C1-B7A3-316B161DC166}" dt="2024-09-18T04:29:21.529" v="456"/>
        <pc:sldMkLst>
          <pc:docMk/>
          <pc:sldMk cId="1670448136" sldId="265"/>
        </pc:sldMkLst>
        <pc:spChg chg="mod">
          <ac:chgData name="Drew Barnett" userId="9debf8e2-f04d-4d36-ab48-3b625a7a59f3" providerId="ADAL" clId="{F1BD14A3-CE6B-42C1-B7A3-316B161DC166}" dt="2024-09-18T04:26:58.794" v="455" actId="20577"/>
          <ac:spMkLst>
            <pc:docMk/>
            <pc:sldMk cId="1670448136" sldId="265"/>
            <ac:spMk id="2" creationId="{58837B5C-1550-56BA-D927-C817FAFDA084}"/>
          </ac:spMkLst>
        </pc:spChg>
        <pc:spChg chg="del">
          <ac:chgData name="Drew Barnett" userId="9debf8e2-f04d-4d36-ab48-3b625a7a59f3" providerId="ADAL" clId="{F1BD14A3-CE6B-42C1-B7A3-316B161DC166}" dt="2024-09-18T04:19:58.322" v="269" actId="478"/>
          <ac:spMkLst>
            <pc:docMk/>
            <pc:sldMk cId="1670448136" sldId="265"/>
            <ac:spMk id="3" creationId="{BA43847A-A2A8-EE2D-3D39-5A12828CD70B}"/>
          </ac:spMkLst>
        </pc:spChg>
        <pc:spChg chg="add mod">
          <ac:chgData name="Drew Barnett" userId="9debf8e2-f04d-4d36-ab48-3b625a7a59f3" providerId="ADAL" clId="{F1BD14A3-CE6B-42C1-B7A3-316B161DC166}" dt="2024-09-18T04:21:46.656" v="419" actId="20577"/>
          <ac:spMkLst>
            <pc:docMk/>
            <pc:sldMk cId="1670448136" sldId="265"/>
            <ac:spMk id="4" creationId="{2651F8C0-D287-6631-D220-195B7C736413}"/>
          </ac:spMkLst>
        </pc:spChg>
      </pc:sldChg>
    </pc:docChg>
  </pc:docChgLst>
  <pc:docChgLst>
    <pc:chgData name="Drew Barnett" userId="9debf8e2-f04d-4d36-ab48-3b625a7a59f3" providerId="ADAL" clId="{72BDF9A8-A7F2-4B94-B7D2-8B8E574C8BDC}"/>
    <pc:docChg chg="custSel modSld">
      <pc:chgData name="Drew Barnett" userId="9debf8e2-f04d-4d36-ab48-3b625a7a59f3" providerId="ADAL" clId="{72BDF9A8-A7F2-4B94-B7D2-8B8E574C8BDC}" dt="2024-09-30T23:03:15.509" v="30" actId="207"/>
      <pc:docMkLst>
        <pc:docMk/>
      </pc:docMkLst>
      <pc:sldChg chg="modSp mod">
        <pc:chgData name="Drew Barnett" userId="9debf8e2-f04d-4d36-ab48-3b625a7a59f3" providerId="ADAL" clId="{72BDF9A8-A7F2-4B94-B7D2-8B8E574C8BDC}" dt="2024-09-30T22:55:58.045" v="6" actId="207"/>
        <pc:sldMkLst>
          <pc:docMk/>
          <pc:sldMk cId="1497563042" sldId="262"/>
        </pc:sldMkLst>
        <pc:spChg chg="mod">
          <ac:chgData name="Drew Barnett" userId="9debf8e2-f04d-4d36-ab48-3b625a7a59f3" providerId="ADAL" clId="{72BDF9A8-A7F2-4B94-B7D2-8B8E574C8BDC}" dt="2024-09-30T22:55:58.045" v="6" actId="207"/>
          <ac:spMkLst>
            <pc:docMk/>
            <pc:sldMk cId="1497563042" sldId="262"/>
            <ac:spMk id="2" creationId="{7AA7C144-DAD4-F684-EB82-B6B9450EC1E0}"/>
          </ac:spMkLst>
        </pc:spChg>
      </pc:sldChg>
      <pc:sldChg chg="delSp modSp mod delDesignElem">
        <pc:chgData name="Drew Barnett" userId="9debf8e2-f04d-4d36-ab48-3b625a7a59f3" providerId="ADAL" clId="{72BDF9A8-A7F2-4B94-B7D2-8B8E574C8BDC}" dt="2024-09-30T23:03:15.509" v="30" actId="207"/>
        <pc:sldMkLst>
          <pc:docMk/>
          <pc:sldMk cId="649085537" sldId="270"/>
        </pc:sldMkLst>
        <pc:spChg chg="mod">
          <ac:chgData name="Drew Barnett" userId="9debf8e2-f04d-4d36-ab48-3b625a7a59f3" providerId="ADAL" clId="{72BDF9A8-A7F2-4B94-B7D2-8B8E574C8BDC}" dt="2024-09-30T22:55:45.596" v="3" actId="207"/>
          <ac:spMkLst>
            <pc:docMk/>
            <pc:sldMk cId="649085537" sldId="270"/>
            <ac:spMk id="3" creationId="{C0F7C827-2A71-192D-5E55-187C94E92839}"/>
          </ac:spMkLst>
        </pc:spChg>
        <pc:spChg chg="mod">
          <ac:chgData name="Drew Barnett" userId="9debf8e2-f04d-4d36-ab48-3b625a7a59f3" providerId="ADAL" clId="{72BDF9A8-A7F2-4B94-B7D2-8B8E574C8BDC}" dt="2024-09-30T23:03:15.509" v="30" actId="207"/>
          <ac:spMkLst>
            <pc:docMk/>
            <pc:sldMk cId="649085537" sldId="270"/>
            <ac:spMk id="6" creationId="{7564A199-3ABB-7C60-D0DF-6472E105FAE5}"/>
          </ac:spMkLst>
        </pc:spChg>
        <pc:spChg chg="del">
          <ac:chgData name="Drew Barnett" userId="9debf8e2-f04d-4d36-ab48-3b625a7a59f3" providerId="ADAL" clId="{72BDF9A8-A7F2-4B94-B7D2-8B8E574C8BDC}" dt="2024-09-30T22:55:36.090" v="1"/>
          <ac:spMkLst>
            <pc:docMk/>
            <pc:sldMk cId="649085537" sldId="270"/>
            <ac:spMk id="29" creationId="{B8144315-1C5A-4185-A952-25D98D303D46}"/>
          </ac:spMkLst>
        </pc:spChg>
        <pc:grpChg chg="del">
          <ac:chgData name="Drew Barnett" userId="9debf8e2-f04d-4d36-ab48-3b625a7a59f3" providerId="ADAL" clId="{72BDF9A8-A7F2-4B94-B7D2-8B8E574C8BDC}" dt="2024-09-30T22:55:36.090" v="1"/>
          <ac:grpSpMkLst>
            <pc:docMk/>
            <pc:sldMk cId="649085537" sldId="270"/>
            <ac:grpSpMk id="25" creationId="{4091D54B-59AB-4A5E-8E9E-0421BD66D4FB}"/>
          </ac:grpSpMkLst>
        </pc:grpChg>
        <pc:grpChg chg="del">
          <ac:chgData name="Drew Barnett" userId="9debf8e2-f04d-4d36-ab48-3b625a7a59f3" providerId="ADAL" clId="{72BDF9A8-A7F2-4B94-B7D2-8B8E574C8BDC}" dt="2024-09-30T22:55:36.090" v="1"/>
          <ac:grpSpMkLst>
            <pc:docMk/>
            <pc:sldMk cId="649085537" sldId="270"/>
            <ac:grpSpMk id="31" creationId="{F41F5BDA-0140-462B-933C-538752EEADC3}"/>
          </ac:grpSpMkLst>
        </pc:grpChg>
        <pc:picChg chg="del">
          <ac:chgData name="Drew Barnett" userId="9debf8e2-f04d-4d36-ab48-3b625a7a59f3" providerId="ADAL" clId="{72BDF9A8-A7F2-4B94-B7D2-8B8E574C8BDC}" dt="2024-09-30T22:55:40.296" v="2" actId="478"/>
          <ac:picMkLst>
            <pc:docMk/>
            <pc:sldMk cId="649085537" sldId="270"/>
            <ac:picMk id="4" creationId="{03E877F7-8986-2AFF-2F02-392B25F14A54}"/>
          </ac:picMkLst>
        </pc:picChg>
      </pc:sldChg>
      <pc:sldChg chg="modSp mod">
        <pc:chgData name="Drew Barnett" userId="9debf8e2-f04d-4d36-ab48-3b625a7a59f3" providerId="ADAL" clId="{72BDF9A8-A7F2-4B94-B7D2-8B8E574C8BDC}" dt="2024-09-30T22:56:07.474" v="9" actId="207"/>
        <pc:sldMkLst>
          <pc:docMk/>
          <pc:sldMk cId="1876690147" sldId="271"/>
        </pc:sldMkLst>
        <pc:spChg chg="mod">
          <ac:chgData name="Drew Barnett" userId="9debf8e2-f04d-4d36-ab48-3b625a7a59f3" providerId="ADAL" clId="{72BDF9A8-A7F2-4B94-B7D2-8B8E574C8BDC}" dt="2024-09-30T22:56:07.474" v="9" actId="207"/>
          <ac:spMkLst>
            <pc:docMk/>
            <pc:sldMk cId="1876690147" sldId="271"/>
            <ac:spMk id="2" creationId="{7AA7C144-DAD4-F684-EB82-B6B9450EC1E0}"/>
          </ac:spMkLst>
        </pc:spChg>
      </pc:sldChg>
      <pc:sldChg chg="modSp mod">
        <pc:chgData name="Drew Barnett" userId="9debf8e2-f04d-4d36-ab48-3b625a7a59f3" providerId="ADAL" clId="{72BDF9A8-A7F2-4B94-B7D2-8B8E574C8BDC}" dt="2024-09-30T22:56:22.015" v="13" actId="207"/>
        <pc:sldMkLst>
          <pc:docMk/>
          <pc:sldMk cId="2599507259" sldId="272"/>
        </pc:sldMkLst>
        <pc:spChg chg="mod">
          <ac:chgData name="Drew Barnett" userId="9debf8e2-f04d-4d36-ab48-3b625a7a59f3" providerId="ADAL" clId="{72BDF9A8-A7F2-4B94-B7D2-8B8E574C8BDC}" dt="2024-09-30T22:56:22.015" v="13" actId="207"/>
          <ac:spMkLst>
            <pc:docMk/>
            <pc:sldMk cId="2599507259" sldId="272"/>
            <ac:spMk id="2" creationId="{7AA7C144-DAD4-F684-EB82-B6B9450EC1E0}"/>
          </ac:spMkLst>
        </pc:spChg>
      </pc:sldChg>
      <pc:sldChg chg="modSp mod">
        <pc:chgData name="Drew Barnett" userId="9debf8e2-f04d-4d36-ab48-3b625a7a59f3" providerId="ADAL" clId="{72BDF9A8-A7F2-4B94-B7D2-8B8E574C8BDC}" dt="2024-09-30T22:56:32.221" v="16" actId="20577"/>
        <pc:sldMkLst>
          <pc:docMk/>
          <pc:sldMk cId="3757000468" sldId="273"/>
        </pc:sldMkLst>
        <pc:spChg chg="mod">
          <ac:chgData name="Drew Barnett" userId="9debf8e2-f04d-4d36-ab48-3b625a7a59f3" providerId="ADAL" clId="{72BDF9A8-A7F2-4B94-B7D2-8B8E574C8BDC}" dt="2024-09-30T22:56:32.221" v="16" actId="20577"/>
          <ac:spMkLst>
            <pc:docMk/>
            <pc:sldMk cId="3757000468" sldId="273"/>
            <ac:spMk id="2" creationId="{7AA7C144-DAD4-F684-EB82-B6B9450EC1E0}"/>
          </ac:spMkLst>
        </pc:spChg>
      </pc:sldChg>
      <pc:sldChg chg="modSp mod">
        <pc:chgData name="Drew Barnett" userId="9debf8e2-f04d-4d36-ab48-3b625a7a59f3" providerId="ADAL" clId="{72BDF9A8-A7F2-4B94-B7D2-8B8E574C8BDC}" dt="2024-09-30T22:56:41.164" v="19" actId="20577"/>
        <pc:sldMkLst>
          <pc:docMk/>
          <pc:sldMk cId="4246650287" sldId="274"/>
        </pc:sldMkLst>
        <pc:spChg chg="mod">
          <ac:chgData name="Drew Barnett" userId="9debf8e2-f04d-4d36-ab48-3b625a7a59f3" providerId="ADAL" clId="{72BDF9A8-A7F2-4B94-B7D2-8B8E574C8BDC}" dt="2024-09-30T22:56:41.164" v="19" actId="20577"/>
          <ac:spMkLst>
            <pc:docMk/>
            <pc:sldMk cId="4246650287" sldId="274"/>
            <ac:spMk id="2" creationId="{7AA7C144-DAD4-F684-EB82-B6B9450EC1E0}"/>
          </ac:spMkLst>
        </pc:spChg>
      </pc:sldChg>
      <pc:sldChg chg="modSp mod">
        <pc:chgData name="Drew Barnett" userId="9debf8e2-f04d-4d36-ab48-3b625a7a59f3" providerId="ADAL" clId="{72BDF9A8-A7F2-4B94-B7D2-8B8E574C8BDC}" dt="2024-09-30T23:01:29.219" v="22" actId="207"/>
        <pc:sldMkLst>
          <pc:docMk/>
          <pc:sldMk cId="796032830" sldId="275"/>
        </pc:sldMkLst>
        <pc:spChg chg="mod">
          <ac:chgData name="Drew Barnett" userId="9debf8e2-f04d-4d36-ab48-3b625a7a59f3" providerId="ADAL" clId="{72BDF9A8-A7F2-4B94-B7D2-8B8E574C8BDC}" dt="2024-09-30T23:01:29.219" v="22" actId="207"/>
          <ac:spMkLst>
            <pc:docMk/>
            <pc:sldMk cId="796032830" sldId="275"/>
            <ac:spMk id="2" creationId="{7AA7C144-DAD4-F684-EB82-B6B9450EC1E0}"/>
          </ac:spMkLst>
        </pc:spChg>
      </pc:sldChg>
      <pc:sldChg chg="modSp mod">
        <pc:chgData name="Drew Barnett" userId="9debf8e2-f04d-4d36-ab48-3b625a7a59f3" providerId="ADAL" clId="{72BDF9A8-A7F2-4B94-B7D2-8B8E574C8BDC}" dt="2024-09-30T23:01:37.994" v="25" actId="207"/>
        <pc:sldMkLst>
          <pc:docMk/>
          <pc:sldMk cId="3487083752" sldId="276"/>
        </pc:sldMkLst>
        <pc:spChg chg="mod">
          <ac:chgData name="Drew Barnett" userId="9debf8e2-f04d-4d36-ab48-3b625a7a59f3" providerId="ADAL" clId="{72BDF9A8-A7F2-4B94-B7D2-8B8E574C8BDC}" dt="2024-09-30T23:01:37.994" v="25" actId="207"/>
          <ac:spMkLst>
            <pc:docMk/>
            <pc:sldMk cId="3487083752" sldId="276"/>
            <ac:spMk id="2" creationId="{7AA7C144-DAD4-F684-EB82-B6B9450EC1E0}"/>
          </ac:spMkLst>
        </pc:spChg>
      </pc:sldChg>
      <pc:sldChg chg="modSp mod">
        <pc:chgData name="Drew Barnett" userId="9debf8e2-f04d-4d36-ab48-3b625a7a59f3" providerId="ADAL" clId="{72BDF9A8-A7F2-4B94-B7D2-8B8E574C8BDC}" dt="2024-09-30T23:01:45.056" v="28" actId="207"/>
        <pc:sldMkLst>
          <pc:docMk/>
          <pc:sldMk cId="3803003793" sldId="277"/>
        </pc:sldMkLst>
        <pc:spChg chg="mod">
          <ac:chgData name="Drew Barnett" userId="9debf8e2-f04d-4d36-ab48-3b625a7a59f3" providerId="ADAL" clId="{72BDF9A8-A7F2-4B94-B7D2-8B8E574C8BDC}" dt="2024-09-30T23:01:45.056" v="28" actId="207"/>
          <ac:spMkLst>
            <pc:docMk/>
            <pc:sldMk cId="3803003793" sldId="277"/>
            <ac:spMk id="2" creationId="{7AA7C144-DAD4-F684-EB82-B6B9450EC1E0}"/>
          </ac:spMkLst>
        </pc:spChg>
      </pc:sldChg>
      <pc:sldChg chg="modSp mod">
        <pc:chgData name="Drew Barnett" userId="9debf8e2-f04d-4d36-ab48-3b625a7a59f3" providerId="ADAL" clId="{72BDF9A8-A7F2-4B94-B7D2-8B8E574C8BDC}" dt="2024-09-30T23:01:49.579" v="29" actId="207"/>
        <pc:sldMkLst>
          <pc:docMk/>
          <pc:sldMk cId="670251768" sldId="278"/>
        </pc:sldMkLst>
        <pc:spChg chg="mod">
          <ac:chgData name="Drew Barnett" userId="9debf8e2-f04d-4d36-ab48-3b625a7a59f3" providerId="ADAL" clId="{72BDF9A8-A7F2-4B94-B7D2-8B8E574C8BDC}" dt="2024-09-30T23:01:49.579" v="29" actId="207"/>
          <ac:spMkLst>
            <pc:docMk/>
            <pc:sldMk cId="670251768" sldId="278"/>
            <ac:spMk id="2" creationId="{7AA7C144-DAD4-F684-EB82-B6B9450EC1E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07DC2-E91C-477D-9085-8F21E978121A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4763C-2494-4572-AA0D-D232B01FC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4337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14763C-2494-4572-AA0D-D232B01FCDBD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104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A974E-7129-A860-07FC-B111C21AF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7D8EC-5588-1E9A-B29D-6D1648864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3A32C-3BE9-6D9E-05BB-305A4BAD5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AF54-EACC-4841-8FF8-2F6B88512CC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8B6E1-0961-69A9-C47D-24E319842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651B5-66AA-66FB-FEEB-4705F53C1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B942-80EF-4E62-BBD4-F28A6F6380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470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3D2D1-C748-28CB-FD7B-C3321F67F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209606-DABF-1345-6A08-0891AFD1F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852D8-C57B-1307-FF73-B02DAFC0E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AF54-EACC-4841-8FF8-2F6B88512CC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1E471-920C-E730-58E3-21997732B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2A865-568D-9A2A-66F0-E136FEEE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B942-80EF-4E62-BBD4-F28A6F6380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544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B5B4F2-C41A-30EB-5C5E-CB4F5F4CC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23A15-A83F-F04A-B71F-918515FB0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78DE4-138A-567A-FFA9-7F887208C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AF54-EACC-4841-8FF8-2F6B88512CC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36C48-8634-F3C2-93C5-A97911E19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EEBBE-6C12-4DE2-6FD8-5640560B6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B942-80EF-4E62-BBD4-F28A6F6380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794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3D23-43E1-0B29-761A-56EE14CE6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0AAB1-5205-BE8F-6691-C126F6A5D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90D9B-50E7-C3E8-3C27-1A70C523D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AF54-EACC-4841-8FF8-2F6B88512CC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0F1F8-1ED9-52FF-1249-9CAF001B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7A2AE-6957-0197-ED25-AF7D96A95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B942-80EF-4E62-BBD4-F28A6F6380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310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BFC6B-A335-86C7-2A90-FF5D83958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33460-1389-3727-DA19-C73ABDC28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8930C-E87E-B0EB-AF2D-4634BEDA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AF54-EACC-4841-8FF8-2F6B88512CC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1F494-B81B-7BB8-E04C-65C6C5891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EE0CA-FB47-6025-24E9-C3FC867F1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B942-80EF-4E62-BBD4-F28A6F6380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660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090EC-18F1-4A97-2EC3-77448C705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E8BB4-73B9-C20A-B61D-7128368B6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0A742A-37F9-EDFD-8FD0-B58EA2BF7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98EBC-F604-7E3C-4BCB-1A4DDA72B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AF54-EACC-4841-8FF8-2F6B88512CC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4B3DBE-3D45-816F-A8C3-2FFF50A8D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9AB8F5-A4AC-A312-DC3E-CC3AA5A6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B942-80EF-4E62-BBD4-F28A6F6380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789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9DE42-1592-2809-A4F0-268497B63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0676F8-1B99-853C-E4E8-CA9D23786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89C8F-6A31-AB7A-FE12-B6419F78D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38AC24-1DCC-D816-B5CD-FC07B2EDB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C66BFB-C938-A455-3775-C262D1A2E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35E0F7-D32D-7C28-3427-1DB94BDEB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AF54-EACC-4841-8FF8-2F6B88512CC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2A0ABC-645D-049F-79B9-89692A1A1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9FBEA2-C906-C192-61AC-4FC46CD4D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B942-80EF-4E62-BBD4-F28A6F6380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014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ED28C-EA13-29B9-E43F-E47D64A22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B4840A-C7C0-0D77-4354-4D123D502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AF54-EACC-4841-8FF8-2F6B88512CC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604831-DA8E-C3F5-BB80-3547729FA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EA7F5-5AC2-B135-0D65-745D3836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B942-80EF-4E62-BBD4-F28A6F6380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00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69D0A9-B184-9E15-FB5C-373FBF845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AF54-EACC-4841-8FF8-2F6B88512CC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870687-1A41-A34A-A2A8-7501DBF1D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25A91-361E-3C01-E225-46562C79C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B942-80EF-4E62-BBD4-F28A6F6380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1426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E349E-CAA3-8346-F1F2-2A009734F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CDD97-6CEF-B065-AF51-BA2E8569F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359EB3-0C8C-BF5F-7344-301721DD1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B9CF9D-0545-61A6-1B20-52D90AD42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AF54-EACC-4841-8FF8-2F6B88512CC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1011B7-FC1A-5E56-7627-4375673DF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92257B-A690-465C-4B2D-BA0583DDB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B942-80EF-4E62-BBD4-F28A6F6380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8182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7ABD6-1615-1A6F-6442-65D2DF324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F0A056-1244-5FAE-4DC6-9DF7F3C84B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9504B1-92B3-1876-90B0-22A9F5C5B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19E4D-C7E6-417E-B9E7-60EBEBD2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AF54-EACC-4841-8FF8-2F6B88512CC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25184-284B-05D4-3C2D-18DBF35A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B6869-1829-D4F0-D322-5AADFF247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B942-80EF-4E62-BBD4-F28A6F6380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9222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E810BF-B9DB-F051-7623-518D6D33A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7298B-ED3C-7315-79F7-19D84CAAB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5015C-C987-5B06-D9B7-2F0B02EBFE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15AF54-EACC-4841-8FF8-2F6B88512CC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6AFC5-AF2B-B71D-AB98-7471B10411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AE12D-807F-F459-326F-FB341964F8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E3B942-80EF-4E62-BBD4-F28A6F6380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102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0F7C827-2A71-192D-5E55-187C94E92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5061" y="1241266"/>
            <a:ext cx="5428551" cy="3153753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br>
              <a:rPr lang="en-US" sz="54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</a:br>
            <a:r>
              <a:rPr lang="en-US" sz="5400" b="0" i="0" kern="1200">
                <a:latin typeface="+mj-lt"/>
                <a:ea typeface="+mj-ea"/>
                <a:cs typeface="+mj-cs"/>
              </a:rPr>
              <a:t>Final Presentation template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564A199-3ABB-7C60-D0DF-6472E105F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95061" y="4591665"/>
            <a:ext cx="5428551" cy="16223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0" i="0" kern="1200" cap="al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Insert additional slides for images and descriptions where required.</a:t>
            </a:r>
          </a:p>
        </p:txBody>
      </p:sp>
    </p:spTree>
    <p:extLst>
      <p:ext uri="{BB962C8B-B14F-4D97-AF65-F5344CB8AC3E}">
        <p14:creationId xmlns:p14="http://schemas.microsoft.com/office/powerpoint/2010/main" val="649085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7C144-DAD4-F684-EB82-B6B9450EC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255771"/>
            <a:ext cx="8761413" cy="706964"/>
          </a:xfrm>
        </p:spPr>
        <p:txBody>
          <a:bodyPr>
            <a:normAutofit fontScale="90000"/>
          </a:bodyPr>
          <a:lstStyle/>
          <a:p>
            <a:r>
              <a:rPr lang="en-AU" dirty="0"/>
              <a:t>References</a:t>
            </a:r>
            <a:br>
              <a:rPr lang="en-AU" dirty="0">
                <a:solidFill>
                  <a:srgbClr val="EBEBEB"/>
                </a:solidFill>
              </a:rPr>
            </a:br>
            <a:r>
              <a:rPr lang="en-US" sz="1300" dirty="0"/>
              <a:t>Insert: Citations or attributions for images or sources.</a:t>
            </a:r>
            <a:br>
              <a:rPr lang="en-US" sz="1300" dirty="0"/>
            </a:br>
            <a:r>
              <a:rPr lang="en-US" sz="1300" dirty="0"/>
              <a:t>Provide: List all sources, ensuring proper credit for third-party content.</a:t>
            </a:r>
            <a:br>
              <a:rPr lang="en-US" sz="1300" dirty="0"/>
            </a:br>
            <a:br>
              <a:rPr lang="en-US" sz="800" dirty="0"/>
            </a:br>
            <a:br>
              <a:rPr lang="en-US" sz="800" dirty="0"/>
            </a:br>
            <a:br>
              <a:rPr lang="en-US" sz="1050" dirty="0"/>
            </a:br>
            <a:br>
              <a:rPr lang="en-US" sz="1200" dirty="0"/>
            </a:br>
            <a:br>
              <a:rPr lang="en-US" sz="1600" dirty="0"/>
            </a:br>
            <a:endParaRPr lang="en-AU" dirty="0">
              <a:solidFill>
                <a:srgbClr val="EBE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251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7C144-DAD4-F684-EB82-B6B9450EC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061217"/>
            <a:ext cx="8761413" cy="706964"/>
          </a:xfrm>
        </p:spPr>
        <p:txBody>
          <a:bodyPr>
            <a:normAutofit fontScale="90000"/>
          </a:bodyPr>
          <a:lstStyle/>
          <a:p>
            <a:r>
              <a:rPr lang="en-AU" dirty="0"/>
              <a:t>Introduction</a:t>
            </a:r>
            <a:br>
              <a:rPr lang="en-AU" dirty="0">
                <a:solidFill>
                  <a:srgbClr val="EBEBEB"/>
                </a:solidFill>
              </a:rPr>
            </a:br>
            <a:r>
              <a:rPr lang="en-US" sz="1300" dirty="0"/>
              <a:t>Insert: Project name, client/company name, date, and your name/project role.</a:t>
            </a:r>
            <a:br>
              <a:rPr lang="en-US" sz="1300" dirty="0"/>
            </a:br>
            <a:r>
              <a:rPr lang="en-US" sz="1300" dirty="0"/>
              <a:t>Provide: An introduction to the project, establishing a clear connection to the client’s objectives.</a:t>
            </a:r>
            <a:br>
              <a:rPr lang="en-US" sz="1300">
                <a:solidFill>
                  <a:srgbClr val="93E2FF"/>
                </a:solidFill>
              </a:rPr>
            </a:br>
            <a:br>
              <a:rPr lang="en-US" sz="1600" dirty="0"/>
            </a:br>
            <a:endParaRPr lang="en-AU" dirty="0">
              <a:solidFill>
                <a:srgbClr val="EBE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563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7C144-DAD4-F684-EB82-B6B9450EC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187677"/>
            <a:ext cx="8761413" cy="706964"/>
          </a:xfrm>
        </p:spPr>
        <p:txBody>
          <a:bodyPr>
            <a:normAutofit fontScale="90000"/>
          </a:bodyPr>
          <a:lstStyle/>
          <a:p>
            <a:r>
              <a:rPr lang="en-AU" dirty="0"/>
              <a:t>Executive summary</a:t>
            </a:r>
            <a:br>
              <a:rPr lang="en-AU" dirty="0"/>
            </a:br>
            <a:r>
              <a:rPr lang="en-US" sz="1300" dirty="0"/>
              <a:t>Insert: Key design visuals, such as a main image of the final product.</a:t>
            </a:r>
            <a:br>
              <a:rPr lang="en-US" sz="1300" dirty="0"/>
            </a:br>
            <a:r>
              <a:rPr lang="en-US" sz="1300" dirty="0"/>
              <a:t>Provide: A high-level summary of the project, design approach, and alignment with client’s objectives. Highlight the unique design solution and the intended </a:t>
            </a:r>
            <a:r>
              <a:rPr lang="en-US" sz="1300"/>
              <a:t>impact.</a:t>
            </a:r>
            <a:br>
              <a:rPr lang="en-US" sz="1200" dirty="0"/>
            </a:br>
            <a:br>
              <a:rPr lang="en-US" sz="1600" dirty="0"/>
            </a:br>
            <a:endParaRPr lang="en-AU" dirty="0">
              <a:solidFill>
                <a:srgbClr val="EBE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69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7C144-DAD4-F684-EB82-B6B9450EC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600" y="1265821"/>
            <a:ext cx="8761413" cy="706964"/>
          </a:xfrm>
        </p:spPr>
        <p:txBody>
          <a:bodyPr>
            <a:normAutofit fontScale="90000"/>
          </a:bodyPr>
          <a:lstStyle/>
          <a:p>
            <a:r>
              <a:rPr lang="en-AU" dirty="0"/>
              <a:t>Project background</a:t>
            </a:r>
            <a:br>
              <a:rPr lang="en-AU" dirty="0"/>
            </a:br>
            <a:r>
              <a:rPr lang="en-US" sz="1300" dirty="0"/>
              <a:t>Insert: Relevant project visuals, such as initial references or inspiration images.</a:t>
            </a:r>
            <a:br>
              <a:rPr lang="en-US" sz="1300" dirty="0"/>
            </a:br>
            <a:r>
              <a:rPr lang="en-US" sz="1300" dirty="0"/>
              <a:t>Provide: A description of the client’s needs, the design challenge, and objectives. Explain the design rationale and how it was informed by the </a:t>
            </a:r>
            <a:r>
              <a:rPr lang="en-US" sz="1300"/>
              <a:t>brief. </a:t>
            </a:r>
            <a:br>
              <a:rPr lang="en-US" sz="1050" dirty="0"/>
            </a:br>
            <a:br>
              <a:rPr lang="en-US" sz="1200" dirty="0"/>
            </a:br>
            <a:br>
              <a:rPr lang="en-US" sz="1600" dirty="0"/>
            </a:br>
            <a:endParaRPr lang="en-AU" dirty="0">
              <a:solidFill>
                <a:srgbClr val="EBE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507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7C144-DAD4-F684-EB82-B6B9450EC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600" y="1304409"/>
            <a:ext cx="8761413" cy="706964"/>
          </a:xfrm>
        </p:spPr>
        <p:txBody>
          <a:bodyPr>
            <a:normAutofit fontScale="90000"/>
          </a:bodyPr>
          <a:lstStyle/>
          <a:p>
            <a:r>
              <a:rPr lang="en-AU" dirty="0"/>
              <a:t>Design concept</a:t>
            </a:r>
            <a:br>
              <a:rPr lang="en-AU" dirty="0"/>
            </a:br>
            <a:r>
              <a:rPr lang="en-US" sz="1300" dirty="0"/>
              <a:t>Insert: High-quality images of the design concept (e.g., key mock-ups).</a:t>
            </a:r>
            <a:br>
              <a:rPr lang="en-US" sz="1300" dirty="0"/>
            </a:br>
            <a:r>
              <a:rPr lang="en-US" sz="1300" dirty="0"/>
              <a:t>Provide: A description of the core ideas of the design concept and how it meets client objectives, including any unique </a:t>
            </a:r>
            <a:r>
              <a:rPr lang="en-US" sz="1300"/>
              <a:t>considerations.</a:t>
            </a:r>
            <a:br>
              <a:rPr lang="en-US" sz="900" dirty="0"/>
            </a:br>
            <a:br>
              <a:rPr lang="en-US" sz="1050" dirty="0"/>
            </a:br>
            <a:br>
              <a:rPr lang="en-US" sz="1200" dirty="0"/>
            </a:br>
            <a:br>
              <a:rPr lang="en-US" sz="1600" dirty="0"/>
            </a:br>
            <a:endParaRPr lang="en-AU" dirty="0">
              <a:solidFill>
                <a:srgbClr val="EBE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00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7C144-DAD4-F684-EB82-B6B9450EC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771" y="1333593"/>
            <a:ext cx="8761413" cy="706964"/>
          </a:xfrm>
        </p:spPr>
        <p:txBody>
          <a:bodyPr>
            <a:normAutofit fontScale="90000"/>
          </a:bodyPr>
          <a:lstStyle/>
          <a:p>
            <a:r>
              <a:rPr lang="en-AU" dirty="0"/>
              <a:t>Visual presentation</a:t>
            </a:r>
            <a:br>
              <a:rPr lang="en-AU" dirty="0"/>
            </a:br>
            <a:r>
              <a:rPr lang="en-US" sz="1300" dirty="0"/>
              <a:t>Insert: Key visuals from different stages of the design process, such as concept sketches, early designs, or prototype images.</a:t>
            </a:r>
            <a:br>
              <a:rPr lang="en-US" sz="1300" dirty="0"/>
            </a:br>
            <a:r>
              <a:rPr lang="en-US" sz="1300" dirty="0"/>
              <a:t>Provide: An explanation of the design evolution, improvements and alignment with the project </a:t>
            </a:r>
            <a:r>
              <a:rPr lang="en-US" sz="1300"/>
              <a:t>brief.</a:t>
            </a:r>
            <a:br>
              <a:rPr lang="en-US" sz="800" dirty="0"/>
            </a:br>
            <a:br>
              <a:rPr lang="en-US" sz="1050" dirty="0"/>
            </a:br>
            <a:br>
              <a:rPr lang="en-US" sz="1200" dirty="0"/>
            </a:br>
            <a:br>
              <a:rPr lang="en-US" sz="1600" dirty="0"/>
            </a:br>
            <a:endParaRPr lang="en-AU" dirty="0">
              <a:solidFill>
                <a:srgbClr val="EBE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650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7C144-DAD4-F684-EB82-B6B9450EC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499" y="1294681"/>
            <a:ext cx="8761413" cy="706964"/>
          </a:xfrm>
        </p:spPr>
        <p:txBody>
          <a:bodyPr>
            <a:normAutofit fontScale="90000"/>
          </a:bodyPr>
          <a:lstStyle/>
          <a:p>
            <a:r>
              <a:rPr lang="en-AU" dirty="0"/>
              <a:t>Textual content</a:t>
            </a:r>
            <a:br>
              <a:rPr lang="en-AU" dirty="0"/>
            </a:br>
            <a:r>
              <a:rPr lang="en-US" sz="1300" dirty="0"/>
              <a:t>Insert: Technical information or design notes.</a:t>
            </a:r>
            <a:br>
              <a:rPr lang="en-US" sz="1300" dirty="0"/>
            </a:br>
            <a:r>
              <a:rPr lang="en-US" sz="1300" dirty="0"/>
              <a:t>Provide: Technical specifications, including dimensions, materials, and methods, and their relevance to the </a:t>
            </a:r>
            <a:r>
              <a:rPr lang="en-US" sz="1300"/>
              <a:t>project.</a:t>
            </a:r>
            <a:br>
              <a:rPr lang="en-US" sz="800" dirty="0"/>
            </a:br>
            <a:br>
              <a:rPr lang="en-US" sz="800" dirty="0"/>
            </a:br>
            <a:br>
              <a:rPr lang="en-US" sz="1050" dirty="0"/>
            </a:br>
            <a:br>
              <a:rPr lang="en-US" sz="1200" dirty="0"/>
            </a:br>
            <a:br>
              <a:rPr lang="en-US" sz="1600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6032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7C144-DAD4-F684-EB82-B6B9450EC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682" y="1382230"/>
            <a:ext cx="8761413" cy="706964"/>
          </a:xfrm>
        </p:spPr>
        <p:txBody>
          <a:bodyPr>
            <a:normAutofit fontScale="90000"/>
          </a:bodyPr>
          <a:lstStyle/>
          <a:p>
            <a:r>
              <a:rPr lang="en-AU" dirty="0"/>
              <a:t>Brand integration</a:t>
            </a:r>
            <a:br>
              <a:rPr lang="en-AU" dirty="0">
                <a:solidFill>
                  <a:srgbClr val="EBEBEB"/>
                </a:solidFill>
              </a:rPr>
            </a:br>
            <a:r>
              <a:rPr lang="en-US" sz="1300" dirty="0"/>
              <a:t>Insert:  Visuals showcasing how the design incorporates the client’s branding (e.g., layout, color scheme, typography).</a:t>
            </a:r>
            <a:br>
              <a:rPr lang="en-US" sz="1300" dirty="0"/>
            </a:br>
            <a:r>
              <a:rPr lang="en-US" sz="1300" dirty="0"/>
              <a:t>Provide: A description of how the design integrates with the client’s brand identity and maintains visual </a:t>
            </a:r>
            <a:r>
              <a:rPr lang="en-US" sz="1300"/>
              <a:t>consistency.</a:t>
            </a:r>
            <a:br>
              <a:rPr lang="en-US" sz="1600" dirty="0"/>
            </a:br>
            <a:br>
              <a:rPr lang="en-US" sz="800" dirty="0"/>
            </a:br>
            <a:br>
              <a:rPr lang="en-US" sz="1050" dirty="0"/>
            </a:br>
            <a:br>
              <a:rPr lang="en-US" sz="1200" dirty="0"/>
            </a:br>
            <a:br>
              <a:rPr lang="en-US" sz="1600" dirty="0"/>
            </a:br>
            <a:endParaRPr lang="en-AU" dirty="0">
              <a:solidFill>
                <a:srgbClr val="EBE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083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7C144-DAD4-F684-EB82-B6B9450EC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409" y="1382230"/>
            <a:ext cx="8761413" cy="706964"/>
          </a:xfrm>
        </p:spPr>
        <p:txBody>
          <a:bodyPr>
            <a:normAutofit fontScale="90000"/>
          </a:bodyPr>
          <a:lstStyle/>
          <a:p>
            <a:r>
              <a:rPr lang="en-AU" dirty="0"/>
              <a:t>Conclusion</a:t>
            </a:r>
            <a:br>
              <a:rPr lang="en-AU" dirty="0">
                <a:solidFill>
                  <a:srgbClr val="EBEBEB"/>
                </a:solidFill>
              </a:rPr>
            </a:br>
            <a:r>
              <a:rPr lang="en-US" sz="1300" dirty="0"/>
              <a:t>Insert:  Final design visuals (high-resolution images).</a:t>
            </a:r>
            <a:br>
              <a:rPr lang="en-US" sz="1300" dirty="0"/>
            </a:br>
            <a:r>
              <a:rPr lang="en-US" sz="1300" dirty="0"/>
              <a:t>Provide: A summary of the key takeaways from the presentation, emphasising how the design fulfills the brief and the client’s objectives, and a call to action for next </a:t>
            </a:r>
            <a:r>
              <a:rPr lang="en-US" sz="1300"/>
              <a:t>steps.</a:t>
            </a:r>
            <a:br>
              <a:rPr lang="en-US" sz="1300" dirty="0"/>
            </a:br>
            <a:br>
              <a:rPr lang="en-US" sz="800" dirty="0"/>
            </a:br>
            <a:br>
              <a:rPr lang="en-US" sz="1050" dirty="0"/>
            </a:br>
            <a:br>
              <a:rPr lang="en-US" sz="1200" dirty="0"/>
            </a:br>
            <a:br>
              <a:rPr lang="en-US" sz="1600" dirty="0"/>
            </a:br>
            <a:endParaRPr lang="en-AU" dirty="0">
              <a:solidFill>
                <a:srgbClr val="EBE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003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582854F196124490A1F658931F55CD" ma:contentTypeVersion="19" ma:contentTypeDescription="Create a new document." ma:contentTypeScope="" ma:versionID="f4ad75466e70cb94ae4494938e10a35d">
  <xsd:schema xmlns:xsd="http://www.w3.org/2001/XMLSchema" xmlns:xs="http://www.w3.org/2001/XMLSchema" xmlns:p="http://schemas.microsoft.com/office/2006/metadata/properties" xmlns:ns2="ce645488-6fd6-46e5-8e0c-bbe6f151e32e" xmlns:ns3="cff330f7-cf22-4164-ab59-4b915ccf0943" targetNamespace="http://schemas.microsoft.com/office/2006/metadata/properties" ma:root="true" ma:fieldsID="e604023a68da0c29b1ad1a39ba31ec56" ns2:_="" ns3:_="">
    <xsd:import namespace="ce645488-6fd6-46e5-8e0c-bbe6f151e32e"/>
    <xsd:import namespace="cff330f7-cf22-4164-ab59-4b915ccf09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645488-6fd6-46e5-8e0c-bbe6f151e3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cd7462e-62a1-445b-83df-7bbe39f9df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f330f7-cf22-4164-ab59-4b915ccf094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71b69ab-7e4f-42d4-b544-12220c57194d}" ma:internalName="TaxCatchAll" ma:showField="CatchAllData" ma:web="cff330f7-cf22-4164-ab59-4b915ccf09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e645488-6fd6-46e5-8e0c-bbe6f151e32e">
      <Terms xmlns="http://schemas.microsoft.com/office/infopath/2007/PartnerControls"/>
    </lcf76f155ced4ddcb4097134ff3c332f>
    <TaxCatchAll xmlns="cff330f7-cf22-4164-ab59-4b915ccf0943" xsi:nil="true"/>
    <_Flow_SignoffStatus xmlns="ce645488-6fd6-46e5-8e0c-bbe6f151e32e" xsi:nil="true"/>
  </documentManagement>
</p:properties>
</file>

<file path=customXml/itemProps1.xml><?xml version="1.0" encoding="utf-8"?>
<ds:datastoreItem xmlns:ds="http://schemas.openxmlformats.org/officeDocument/2006/customXml" ds:itemID="{8560AC54-4F6D-41DA-A793-064AF91DC4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645488-6fd6-46e5-8e0c-bbe6f151e32e"/>
    <ds:schemaRef ds:uri="cff330f7-cf22-4164-ab59-4b915ccf09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F46048-943D-4F8C-BD16-8A72B0A45B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F8FBD1-0770-4997-A8DD-43C68DA45080}">
  <ds:schemaRefs>
    <ds:schemaRef ds:uri="ce645488-6fd6-46e5-8e0c-bbe6f151e32e"/>
    <ds:schemaRef ds:uri="http://www.w3.org/XML/1998/namespace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cff330f7-cf22-4164-ab59-4b915ccf0943"/>
    <ds:schemaRef ds:uri="http://schemas.microsoft.com/office/2006/documentManagement/typ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423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 Final Presentation template</vt:lpstr>
      <vt:lpstr>Introduction Insert: Project name, client/company name, date, and your name/project role. Provide: An introduction to the project, establishing a clear connection to the client’s objectives.  </vt:lpstr>
      <vt:lpstr>Executive summary Insert: Key design visuals, such as a main image of the final product. Provide: A high-level summary of the project, design approach, and alignment with client’s objectives. Highlight the unique design solution and the intended impact.  </vt:lpstr>
      <vt:lpstr>Project background Insert: Relevant project visuals, such as initial references or inspiration images. Provide: A description of the client’s needs, the design challenge, and objectives. Explain the design rationale and how it was informed by the brief.    </vt:lpstr>
      <vt:lpstr>Design concept Insert: High-quality images of the design concept (e.g., key mock-ups). Provide: A description of the core ideas of the design concept and how it meets client objectives, including any unique considerations.    </vt:lpstr>
      <vt:lpstr>Visual presentation Insert: Key visuals from different stages of the design process, such as concept sketches, early designs, or prototype images. Provide: An explanation of the design evolution, improvements and alignment with the project brief.    </vt:lpstr>
      <vt:lpstr>Textual content Insert: Technical information or design notes. Provide: Technical specifications, including dimensions, materials, and methods, and their relevance to the project.     </vt:lpstr>
      <vt:lpstr>Brand integration Insert:  Visuals showcasing how the design incorporates the client’s branding (e.g., layout, color scheme, typography). Provide: A description of how the design integrates with the client’s brand identity and maintains visual consistency.     </vt:lpstr>
      <vt:lpstr>Conclusion Insert:  Final design visuals (high-resolution images). Provide: A summary of the key takeaways from the presentation, emphasising how the design fulfills the brief and the client’s objectives, and a call to action for next steps.     </vt:lpstr>
      <vt:lpstr>References Insert: Citations or attributions for images or sources. Provide: List all sources, ensuring proper credit for third-party content.      </vt:lpstr>
    </vt:vector>
  </TitlesOfParts>
  <Company>UP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Drew Barnett</dc:creator>
  <cp:lastModifiedBy>Drew Barnett</cp:lastModifiedBy>
  <cp:revision>3</cp:revision>
  <dcterms:created xsi:type="dcterms:W3CDTF">2024-09-17T01:57:16Z</dcterms:created>
  <dcterms:modified xsi:type="dcterms:W3CDTF">2024-09-30T23:03:20Z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96ed6d7-747c-41fd-b042-ff14484edc24_Enabled">
    <vt:lpwstr>true</vt:lpwstr>
  </property>
  <property fmtid="{D5CDD505-2E9C-101B-9397-08002B2CF9AE}" pid="3" name="MSIP_Label_c96ed6d7-747c-41fd-b042-ff14484edc24_SetDate">
    <vt:lpwstr>2024-09-17T02:38:32Z</vt:lpwstr>
  </property>
  <property fmtid="{D5CDD505-2E9C-101B-9397-08002B2CF9AE}" pid="4" name="MSIP_Label_c96ed6d7-747c-41fd-b042-ff14484edc24_Method">
    <vt:lpwstr>Standard</vt:lpwstr>
  </property>
  <property fmtid="{D5CDD505-2E9C-101B-9397-08002B2CF9AE}" pid="5" name="MSIP_Label_c96ed6d7-747c-41fd-b042-ff14484edc24_Name">
    <vt:lpwstr>defa4170-0d19-0005-0004-bc88714345d2</vt:lpwstr>
  </property>
  <property fmtid="{D5CDD505-2E9C-101B-9397-08002B2CF9AE}" pid="6" name="MSIP_Label_c96ed6d7-747c-41fd-b042-ff14484edc24_SiteId">
    <vt:lpwstr>6a425d0d-58f2-4e36-8689-10002b2ec567</vt:lpwstr>
  </property>
  <property fmtid="{D5CDD505-2E9C-101B-9397-08002B2CF9AE}" pid="7" name="MSIP_Label_c96ed6d7-747c-41fd-b042-ff14484edc24_ActionId">
    <vt:lpwstr>3a02766a-2d14-4139-82dc-9a7324c39e78</vt:lpwstr>
  </property>
  <property fmtid="{D5CDD505-2E9C-101B-9397-08002B2CF9AE}" pid="8" name="MSIP_Label_c96ed6d7-747c-41fd-b042-ff14484edc24_ContentBits">
    <vt:lpwstr>0</vt:lpwstr>
  </property>
  <property fmtid="{D5CDD505-2E9C-101B-9397-08002B2CF9AE}" pid="9" name="ContentTypeId">
    <vt:lpwstr>0x0101009B582854F196124490A1F658931F55CD</vt:lpwstr>
  </property>
  <property fmtid="{D5CDD505-2E9C-101B-9397-08002B2CF9AE}" pid="10" name="MediaServiceImageTags">
    <vt:lpwstr/>
  </property>
</Properties>
</file>