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2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3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80" r:id="rId2"/>
    <p:sldMasterId id="2147483684" r:id="rId3"/>
    <p:sldMasterId id="2147483688" r:id="rId4"/>
    <p:sldMasterId id="2147483692" r:id="rId5"/>
  </p:sldMasterIdLst>
  <p:notesMasterIdLst>
    <p:notesMasterId r:id="rId23"/>
  </p:notesMasterIdLst>
  <p:sldIdLst>
    <p:sldId id="291" r:id="rId6"/>
    <p:sldId id="292" r:id="rId7"/>
    <p:sldId id="293" r:id="rId8"/>
    <p:sldId id="275" r:id="rId9"/>
    <p:sldId id="296" r:id="rId10"/>
    <p:sldId id="294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</p:sldIdLst>
  <p:sldSz cx="24384000" cy="13716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28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28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28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28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28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28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28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28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28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BH" initials="K" lastIdx="10" clrIdx="0"/>
  <p:cmAuthor id="1" name="Tom Shannon" initials="TS" lastIdx="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19" autoAdjust="0"/>
    <p:restoredTop sz="50662" autoAdjust="0"/>
  </p:normalViewPr>
  <p:slideViewPr>
    <p:cSldViewPr snapToGrid="0">
      <p:cViewPr varScale="1">
        <p:scale>
          <a:sx n="44" d="100"/>
          <a:sy n="44" d="100"/>
        </p:scale>
        <p:origin x="-226" y="-86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CFA40D-EF11-4726-9AFD-3F88F798CD94}" type="doc">
      <dgm:prSet loTypeId="urn:microsoft.com/office/officeart/2005/8/layout/architecture" loCatId="hierarchy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F7D34D6-7FFB-40DD-A6EC-FB57076809D2}">
      <dgm:prSet phldrT="[Text]" custT="1"/>
      <dgm:spPr>
        <a:solidFill>
          <a:schemeClr val="accent1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err="1" smtClean="0"/>
            <a:t>GameMode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E9B4D7CC-7BDE-4C84-A441-ED9C134BB381}" type="parTrans" cxnId="{EB5037B0-B482-457F-B0F3-B414FCFFB813}">
      <dgm:prSet/>
      <dgm:spPr/>
      <dgm:t>
        <a:bodyPr/>
        <a:lstStyle/>
        <a:p>
          <a:endParaRPr lang="en-US"/>
        </a:p>
      </dgm:t>
    </dgm:pt>
    <dgm:pt modelId="{ABC9F5D4-B2AE-476C-91E7-7CD566AA469C}" type="sibTrans" cxnId="{EB5037B0-B482-457F-B0F3-B414FCFFB813}">
      <dgm:prSet/>
      <dgm:spPr/>
      <dgm:t>
        <a:bodyPr/>
        <a:lstStyle/>
        <a:p>
          <a:endParaRPr lang="en-US"/>
        </a:p>
      </dgm:t>
    </dgm:pt>
    <dgm:pt modelId="{D35385C6-10E6-4566-B0E1-3B3EFFE51C3D}">
      <dgm:prSet phldrT="[Text]" custT="1"/>
      <dgm:spPr>
        <a:solidFill>
          <a:schemeClr val="accent2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Pawn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2D8A99AB-9410-4D14-9DE0-F6BA57079ED9}" type="parTrans" cxnId="{7361DC07-98C8-4478-BE66-49B3279369BF}">
      <dgm:prSet/>
      <dgm:spPr/>
      <dgm:t>
        <a:bodyPr/>
        <a:lstStyle/>
        <a:p>
          <a:endParaRPr lang="en-US"/>
        </a:p>
      </dgm:t>
    </dgm:pt>
    <dgm:pt modelId="{0AAFB69C-1593-4DE2-8426-881A79366EED}" type="sibTrans" cxnId="{7361DC07-98C8-4478-BE66-49B3279369BF}">
      <dgm:prSet/>
      <dgm:spPr/>
      <dgm:t>
        <a:bodyPr/>
        <a:lstStyle/>
        <a:p>
          <a:endParaRPr lang="en-US"/>
        </a:p>
      </dgm:t>
    </dgm:pt>
    <dgm:pt modelId="{6C0CA218-77CC-4BD2-9602-BABB099B75F9}">
      <dgm:prSet phldrT="[Text]" custT="1"/>
      <dgm:spPr>
        <a:solidFill>
          <a:schemeClr val="accent2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HUD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</a:t>
          </a:r>
          <a:r>
            <a:rPr lang="en-US" sz="3600" baseline="0" dirty="0" smtClean="0"/>
            <a:t>as</a:t>
          </a:r>
          <a:r>
            <a:rPr lang="en-US" sz="3600" dirty="0" smtClean="0"/>
            <a:t>s</a:t>
          </a:r>
          <a:endParaRPr lang="en-US" sz="3600" dirty="0"/>
        </a:p>
      </dgm:t>
    </dgm:pt>
    <dgm:pt modelId="{30A70FFE-55B2-47D1-A88A-5410BBDE4969}" type="parTrans" cxnId="{9388EF7C-7836-407B-9DDC-AE81E193E3F8}">
      <dgm:prSet/>
      <dgm:spPr/>
      <dgm:t>
        <a:bodyPr/>
        <a:lstStyle/>
        <a:p>
          <a:endParaRPr lang="en-US"/>
        </a:p>
      </dgm:t>
    </dgm:pt>
    <dgm:pt modelId="{35E240D7-A641-4590-9E93-9E6FC21D2E9C}" type="sibTrans" cxnId="{9388EF7C-7836-407B-9DDC-AE81E193E3F8}">
      <dgm:prSet/>
      <dgm:spPr/>
      <dgm:t>
        <a:bodyPr/>
        <a:lstStyle/>
        <a:p>
          <a:endParaRPr lang="en-US"/>
        </a:p>
      </dgm:t>
    </dgm:pt>
    <dgm:pt modelId="{1A53C15E-FEAD-4911-9534-1A100708A491}">
      <dgm:prSet phldrT="[Text]" custT="1"/>
      <dgm:spPr>
        <a:solidFill>
          <a:schemeClr val="accent2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Controller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8FA685B9-3F1D-401D-8DA8-930E53117466}" type="parTrans" cxnId="{4E505DF0-5A3D-4B24-9C73-8561DDC90F0A}">
      <dgm:prSet/>
      <dgm:spPr/>
      <dgm:t>
        <a:bodyPr/>
        <a:lstStyle/>
        <a:p>
          <a:endParaRPr lang="en-US"/>
        </a:p>
      </dgm:t>
    </dgm:pt>
    <dgm:pt modelId="{FD1EEBC0-C7FF-45CB-881D-02F845B478F8}" type="sibTrans" cxnId="{4E505DF0-5A3D-4B24-9C73-8561DDC90F0A}">
      <dgm:prSet/>
      <dgm:spPr/>
      <dgm:t>
        <a:bodyPr/>
        <a:lstStyle/>
        <a:p>
          <a:endParaRPr lang="en-US"/>
        </a:p>
      </dgm:t>
    </dgm:pt>
    <dgm:pt modelId="{C8FA6DBC-6B33-4E46-91F5-3D56AF4B25A4}">
      <dgm:prSet custT="1"/>
      <dgm:spPr>
        <a:solidFill>
          <a:schemeClr val="accent2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FD6F5C60-C627-49C4-95A6-9C47D2F02AB9}" type="parTrans" cxnId="{3D77D79E-6DEC-4156-AF0C-EA1B044350A0}">
      <dgm:prSet/>
      <dgm:spPr/>
      <dgm:t>
        <a:bodyPr/>
        <a:lstStyle/>
        <a:p>
          <a:endParaRPr lang="en-US"/>
        </a:p>
      </dgm:t>
    </dgm:pt>
    <dgm:pt modelId="{5753CFBB-E93D-43BD-8F1A-C9CE457CB5F6}" type="sibTrans" cxnId="{3D77D79E-6DEC-4156-AF0C-EA1B044350A0}">
      <dgm:prSet/>
      <dgm:spPr/>
      <dgm:t>
        <a:bodyPr/>
        <a:lstStyle/>
        <a:p>
          <a:endParaRPr lang="en-US"/>
        </a:p>
      </dgm:t>
    </dgm:pt>
    <dgm:pt modelId="{A6E23902-0DDA-438F-8195-BB1D5E8CFEDB}">
      <dgm:prSet custT="1"/>
      <dgm:spPr>
        <a:solidFill>
          <a:schemeClr val="accent2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Game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9DF0639D-28D7-4055-A11D-709C6D030B51}" type="parTrans" cxnId="{55B951EF-E1C8-4D6F-9BFB-80E81D8BD36A}">
      <dgm:prSet/>
      <dgm:spPr/>
      <dgm:t>
        <a:bodyPr/>
        <a:lstStyle/>
        <a:p>
          <a:endParaRPr lang="en-US"/>
        </a:p>
      </dgm:t>
    </dgm:pt>
    <dgm:pt modelId="{B7D68771-D541-4151-8CBB-BA131A606A59}" type="sibTrans" cxnId="{55B951EF-E1C8-4D6F-9BFB-80E81D8BD36A}">
      <dgm:prSet/>
      <dgm:spPr/>
      <dgm:t>
        <a:bodyPr/>
        <a:lstStyle/>
        <a:p>
          <a:endParaRPr lang="en-US"/>
        </a:p>
      </dgm:t>
    </dgm:pt>
    <dgm:pt modelId="{DBD30CE4-A2C6-457B-9F91-43C8C54D7CB4}">
      <dgm:prSet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err="1" smtClean="0"/>
            <a:t>GameInstance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3FBA9B65-CB4E-4482-8AB4-27C3A2459029}" type="parTrans" cxnId="{CBEF25CA-7771-4B1C-9B45-5A8BEA08DF4E}">
      <dgm:prSet/>
      <dgm:spPr/>
      <dgm:t>
        <a:bodyPr/>
        <a:lstStyle/>
        <a:p>
          <a:endParaRPr lang="en-US"/>
        </a:p>
      </dgm:t>
    </dgm:pt>
    <dgm:pt modelId="{B48B13A1-3B60-4F36-8803-BDF6140E8819}" type="sibTrans" cxnId="{CBEF25CA-7771-4B1C-9B45-5A8BEA08DF4E}">
      <dgm:prSet/>
      <dgm:spPr/>
      <dgm:t>
        <a:bodyPr/>
        <a:lstStyle/>
        <a:p>
          <a:endParaRPr lang="en-US"/>
        </a:p>
      </dgm:t>
    </dgm:pt>
    <dgm:pt modelId="{6348FFF8-65B9-4003-8DAA-932B4D339360}" type="pres">
      <dgm:prSet presAssocID="{38CFA40D-EF11-4726-9AFD-3F88F798CD9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8036FF7-BE89-4D61-A7EA-804DDE8CD39F}" type="pres">
      <dgm:prSet presAssocID="{DBD30CE4-A2C6-457B-9F91-43C8C54D7CB4}" presName="vertOne" presStyleCnt="0"/>
      <dgm:spPr/>
    </dgm:pt>
    <dgm:pt modelId="{8DAB3889-39E8-445A-854D-FBB6C86F1E2F}" type="pres">
      <dgm:prSet presAssocID="{DBD30CE4-A2C6-457B-9F91-43C8C54D7CB4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B44D49-6D89-4EA3-AC8F-A02099967188}" type="pres">
      <dgm:prSet presAssocID="{DBD30CE4-A2C6-457B-9F91-43C8C54D7CB4}" presName="parTransOne" presStyleCnt="0"/>
      <dgm:spPr/>
    </dgm:pt>
    <dgm:pt modelId="{1B5DB402-6631-4EA8-B0F8-B6C779656053}" type="pres">
      <dgm:prSet presAssocID="{DBD30CE4-A2C6-457B-9F91-43C8C54D7CB4}" presName="horzOne" presStyleCnt="0"/>
      <dgm:spPr/>
    </dgm:pt>
    <dgm:pt modelId="{C32E8BFE-C759-4D42-B5AB-C225DB9A9AC0}" type="pres">
      <dgm:prSet presAssocID="{6F7D34D6-7FFB-40DD-A6EC-FB57076809D2}" presName="vertTwo" presStyleCnt="0"/>
      <dgm:spPr/>
    </dgm:pt>
    <dgm:pt modelId="{DC9753DD-6F15-4594-8CAA-C0332C42FA34}" type="pres">
      <dgm:prSet presAssocID="{6F7D34D6-7FFB-40DD-A6EC-FB57076809D2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F7ED74-BE8F-4922-BCF7-FB1AB43402D3}" type="pres">
      <dgm:prSet presAssocID="{6F7D34D6-7FFB-40DD-A6EC-FB57076809D2}" presName="parTransTwo" presStyleCnt="0"/>
      <dgm:spPr/>
    </dgm:pt>
    <dgm:pt modelId="{EB0BE909-6206-4393-8D11-A6FDBA78E629}" type="pres">
      <dgm:prSet presAssocID="{6F7D34D6-7FFB-40DD-A6EC-FB57076809D2}" presName="horzTwo" presStyleCnt="0"/>
      <dgm:spPr/>
    </dgm:pt>
    <dgm:pt modelId="{6A39E79C-7F9B-446C-A3E9-967EB3FB1623}" type="pres">
      <dgm:prSet presAssocID="{D35385C6-10E6-4566-B0E1-3B3EFFE51C3D}" presName="vertThree" presStyleCnt="0"/>
      <dgm:spPr/>
    </dgm:pt>
    <dgm:pt modelId="{FD0A6AE6-3D37-433A-A493-FD11937F5652}" type="pres">
      <dgm:prSet presAssocID="{D35385C6-10E6-4566-B0E1-3B3EFFE51C3D}" presName="txThre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5A07C9-B35E-4F4D-9D92-FB52C64579CA}" type="pres">
      <dgm:prSet presAssocID="{D35385C6-10E6-4566-B0E1-3B3EFFE51C3D}" presName="horzThree" presStyleCnt="0"/>
      <dgm:spPr/>
    </dgm:pt>
    <dgm:pt modelId="{DA75042A-AC74-48CA-A75A-2887824F9D5F}" type="pres">
      <dgm:prSet presAssocID="{0AAFB69C-1593-4DE2-8426-881A79366EED}" presName="sibSpaceThree" presStyleCnt="0"/>
      <dgm:spPr/>
    </dgm:pt>
    <dgm:pt modelId="{DF20B85D-897A-4B49-86DE-A2A949042F51}" type="pres">
      <dgm:prSet presAssocID="{6C0CA218-77CC-4BD2-9602-BABB099B75F9}" presName="vertThree" presStyleCnt="0"/>
      <dgm:spPr/>
    </dgm:pt>
    <dgm:pt modelId="{943E63AC-BE3E-4F81-8D8B-053980A85AAE}" type="pres">
      <dgm:prSet presAssocID="{6C0CA218-77CC-4BD2-9602-BABB099B75F9}" presName="txThre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65DD86-0E80-4686-BFA8-D6DB436872D3}" type="pres">
      <dgm:prSet presAssocID="{6C0CA218-77CC-4BD2-9602-BABB099B75F9}" presName="horzThree" presStyleCnt="0"/>
      <dgm:spPr/>
    </dgm:pt>
    <dgm:pt modelId="{554DD0FF-FCE6-45FB-B52D-1A98391B65E9}" type="pres">
      <dgm:prSet presAssocID="{35E240D7-A641-4590-9E93-9E6FC21D2E9C}" presName="sibSpaceThree" presStyleCnt="0"/>
      <dgm:spPr/>
    </dgm:pt>
    <dgm:pt modelId="{F7C37106-752B-45E9-8E56-8FE9765971F4}" type="pres">
      <dgm:prSet presAssocID="{1A53C15E-FEAD-4911-9534-1A100708A491}" presName="vertThree" presStyleCnt="0"/>
      <dgm:spPr/>
    </dgm:pt>
    <dgm:pt modelId="{5F7C8C39-B2CE-4F05-9385-854F97B7A9F8}" type="pres">
      <dgm:prSet presAssocID="{1A53C15E-FEAD-4911-9534-1A100708A491}" presName="txThre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552E77-A7F4-4B53-A5C4-054B23665174}" type="pres">
      <dgm:prSet presAssocID="{1A53C15E-FEAD-4911-9534-1A100708A491}" presName="horzThree" presStyleCnt="0"/>
      <dgm:spPr/>
    </dgm:pt>
    <dgm:pt modelId="{56027E1B-A972-48C9-B032-36EB323DC2A4}" type="pres">
      <dgm:prSet presAssocID="{FD1EEBC0-C7FF-45CB-881D-02F845B478F8}" presName="sibSpaceThree" presStyleCnt="0"/>
      <dgm:spPr/>
    </dgm:pt>
    <dgm:pt modelId="{190FCA5E-52F6-484C-AA0F-F6426FEAA298}" type="pres">
      <dgm:prSet presAssocID="{C8FA6DBC-6B33-4E46-91F5-3D56AF4B25A4}" presName="vertThree" presStyleCnt="0"/>
      <dgm:spPr/>
    </dgm:pt>
    <dgm:pt modelId="{1EB42792-59C8-49A1-B96F-8B9A97CC3AB2}" type="pres">
      <dgm:prSet presAssocID="{C8FA6DBC-6B33-4E46-91F5-3D56AF4B25A4}" presName="txThre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89E421-F161-4C01-81BB-F41CB43E3023}" type="pres">
      <dgm:prSet presAssocID="{C8FA6DBC-6B33-4E46-91F5-3D56AF4B25A4}" presName="horzThree" presStyleCnt="0"/>
      <dgm:spPr/>
    </dgm:pt>
    <dgm:pt modelId="{EA2F0853-A565-4E1E-8A6D-A37A33BFFD49}" type="pres">
      <dgm:prSet presAssocID="{5753CFBB-E93D-43BD-8F1A-C9CE457CB5F6}" presName="sibSpaceThree" presStyleCnt="0"/>
      <dgm:spPr/>
    </dgm:pt>
    <dgm:pt modelId="{5530E750-72D2-4467-915C-31EAFA50E1C6}" type="pres">
      <dgm:prSet presAssocID="{A6E23902-0DDA-438F-8195-BB1D5E8CFEDB}" presName="vertThree" presStyleCnt="0"/>
      <dgm:spPr/>
    </dgm:pt>
    <dgm:pt modelId="{C535940D-625B-44D2-B3D7-DCEC0AB4320E}" type="pres">
      <dgm:prSet presAssocID="{A6E23902-0DDA-438F-8195-BB1D5E8CFEDB}" presName="txThre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48E93D-FDEB-488F-9234-65C8C38AFA29}" type="pres">
      <dgm:prSet presAssocID="{A6E23902-0DDA-438F-8195-BB1D5E8CFEDB}" presName="horzThree" presStyleCnt="0"/>
      <dgm:spPr/>
    </dgm:pt>
  </dgm:ptLst>
  <dgm:cxnLst>
    <dgm:cxn modelId="{FA9E791B-91D1-42D1-A0FA-45CFC1086DA8}" type="presOf" srcId="{38CFA40D-EF11-4726-9AFD-3F88F798CD94}" destId="{6348FFF8-65B9-4003-8DAA-932B4D339360}" srcOrd="0" destOrd="0" presId="urn:microsoft.com/office/officeart/2005/8/layout/architecture"/>
    <dgm:cxn modelId="{4E505DF0-5A3D-4B24-9C73-8561DDC90F0A}" srcId="{6F7D34D6-7FFB-40DD-A6EC-FB57076809D2}" destId="{1A53C15E-FEAD-4911-9534-1A100708A491}" srcOrd="2" destOrd="0" parTransId="{8FA685B9-3F1D-401D-8DA8-930E53117466}" sibTransId="{FD1EEBC0-C7FF-45CB-881D-02F845B478F8}"/>
    <dgm:cxn modelId="{3E020322-D52B-42C7-81F4-5F82DDB5288E}" type="presOf" srcId="{DBD30CE4-A2C6-457B-9F91-43C8C54D7CB4}" destId="{8DAB3889-39E8-445A-854D-FBB6C86F1E2F}" srcOrd="0" destOrd="0" presId="urn:microsoft.com/office/officeart/2005/8/layout/architecture"/>
    <dgm:cxn modelId="{444D3D43-61E9-4A42-ADAF-1DAE528A8FA8}" type="presOf" srcId="{6C0CA218-77CC-4BD2-9602-BABB099B75F9}" destId="{943E63AC-BE3E-4F81-8D8B-053980A85AAE}" srcOrd="0" destOrd="0" presId="urn:microsoft.com/office/officeart/2005/8/layout/architecture"/>
    <dgm:cxn modelId="{EB5037B0-B482-457F-B0F3-B414FCFFB813}" srcId="{DBD30CE4-A2C6-457B-9F91-43C8C54D7CB4}" destId="{6F7D34D6-7FFB-40DD-A6EC-FB57076809D2}" srcOrd="0" destOrd="0" parTransId="{E9B4D7CC-7BDE-4C84-A441-ED9C134BB381}" sibTransId="{ABC9F5D4-B2AE-476C-91E7-7CD566AA469C}"/>
    <dgm:cxn modelId="{47BDDB82-2712-432E-A5AB-5A029C7D940C}" type="presOf" srcId="{D35385C6-10E6-4566-B0E1-3B3EFFE51C3D}" destId="{FD0A6AE6-3D37-433A-A493-FD11937F5652}" srcOrd="0" destOrd="0" presId="urn:microsoft.com/office/officeart/2005/8/layout/architecture"/>
    <dgm:cxn modelId="{9388EF7C-7836-407B-9DDC-AE81E193E3F8}" srcId="{6F7D34D6-7FFB-40DD-A6EC-FB57076809D2}" destId="{6C0CA218-77CC-4BD2-9602-BABB099B75F9}" srcOrd="1" destOrd="0" parTransId="{30A70FFE-55B2-47D1-A88A-5410BBDE4969}" sibTransId="{35E240D7-A641-4590-9E93-9E6FC21D2E9C}"/>
    <dgm:cxn modelId="{6952585F-653B-4EF0-82C2-14E190622DDF}" type="presOf" srcId="{C8FA6DBC-6B33-4E46-91F5-3D56AF4B25A4}" destId="{1EB42792-59C8-49A1-B96F-8B9A97CC3AB2}" srcOrd="0" destOrd="0" presId="urn:microsoft.com/office/officeart/2005/8/layout/architecture"/>
    <dgm:cxn modelId="{CC21FD04-AC0E-40F4-AC35-A96D512F14EF}" type="presOf" srcId="{A6E23902-0DDA-438F-8195-BB1D5E8CFEDB}" destId="{C535940D-625B-44D2-B3D7-DCEC0AB4320E}" srcOrd="0" destOrd="0" presId="urn:microsoft.com/office/officeart/2005/8/layout/architecture"/>
    <dgm:cxn modelId="{CBEF25CA-7771-4B1C-9B45-5A8BEA08DF4E}" srcId="{38CFA40D-EF11-4726-9AFD-3F88F798CD94}" destId="{DBD30CE4-A2C6-457B-9F91-43C8C54D7CB4}" srcOrd="0" destOrd="0" parTransId="{3FBA9B65-CB4E-4482-8AB4-27C3A2459029}" sibTransId="{B48B13A1-3B60-4F36-8803-BDF6140E8819}"/>
    <dgm:cxn modelId="{3D77D79E-6DEC-4156-AF0C-EA1B044350A0}" srcId="{6F7D34D6-7FFB-40DD-A6EC-FB57076809D2}" destId="{C8FA6DBC-6B33-4E46-91F5-3D56AF4B25A4}" srcOrd="3" destOrd="0" parTransId="{FD6F5C60-C627-49C4-95A6-9C47D2F02AB9}" sibTransId="{5753CFBB-E93D-43BD-8F1A-C9CE457CB5F6}"/>
    <dgm:cxn modelId="{630BC496-4A21-49C7-BCDF-D6A8A438FCCE}" type="presOf" srcId="{1A53C15E-FEAD-4911-9534-1A100708A491}" destId="{5F7C8C39-B2CE-4F05-9385-854F97B7A9F8}" srcOrd="0" destOrd="0" presId="urn:microsoft.com/office/officeart/2005/8/layout/architecture"/>
    <dgm:cxn modelId="{55B951EF-E1C8-4D6F-9BFB-80E81D8BD36A}" srcId="{6F7D34D6-7FFB-40DD-A6EC-FB57076809D2}" destId="{A6E23902-0DDA-438F-8195-BB1D5E8CFEDB}" srcOrd="4" destOrd="0" parTransId="{9DF0639D-28D7-4055-A11D-709C6D030B51}" sibTransId="{B7D68771-D541-4151-8CBB-BA131A606A59}"/>
    <dgm:cxn modelId="{7361DC07-98C8-4478-BE66-49B3279369BF}" srcId="{6F7D34D6-7FFB-40DD-A6EC-FB57076809D2}" destId="{D35385C6-10E6-4566-B0E1-3B3EFFE51C3D}" srcOrd="0" destOrd="0" parTransId="{2D8A99AB-9410-4D14-9DE0-F6BA57079ED9}" sibTransId="{0AAFB69C-1593-4DE2-8426-881A79366EED}"/>
    <dgm:cxn modelId="{DD4A5D29-A1DE-4B22-A7A2-B079F4244B09}" type="presOf" srcId="{6F7D34D6-7FFB-40DD-A6EC-FB57076809D2}" destId="{DC9753DD-6F15-4594-8CAA-C0332C42FA34}" srcOrd="0" destOrd="0" presId="urn:microsoft.com/office/officeart/2005/8/layout/architecture"/>
    <dgm:cxn modelId="{F6B6FCB6-786C-4CD7-B3FD-5902D95C4E3D}" type="presParOf" srcId="{6348FFF8-65B9-4003-8DAA-932B4D339360}" destId="{D8036FF7-BE89-4D61-A7EA-804DDE8CD39F}" srcOrd="0" destOrd="0" presId="urn:microsoft.com/office/officeart/2005/8/layout/architecture"/>
    <dgm:cxn modelId="{931FA5BC-611E-40A5-B95B-7A3B6C32D184}" type="presParOf" srcId="{D8036FF7-BE89-4D61-A7EA-804DDE8CD39F}" destId="{8DAB3889-39E8-445A-854D-FBB6C86F1E2F}" srcOrd="0" destOrd="0" presId="urn:microsoft.com/office/officeart/2005/8/layout/architecture"/>
    <dgm:cxn modelId="{83D93868-D046-4FA0-9521-06B4A7EE9AAC}" type="presParOf" srcId="{D8036FF7-BE89-4D61-A7EA-804DDE8CD39F}" destId="{05B44D49-6D89-4EA3-AC8F-A02099967188}" srcOrd="1" destOrd="0" presId="urn:microsoft.com/office/officeart/2005/8/layout/architecture"/>
    <dgm:cxn modelId="{53A093E0-7F3C-463F-8E64-E9086DA26723}" type="presParOf" srcId="{D8036FF7-BE89-4D61-A7EA-804DDE8CD39F}" destId="{1B5DB402-6631-4EA8-B0F8-B6C779656053}" srcOrd="2" destOrd="0" presId="urn:microsoft.com/office/officeart/2005/8/layout/architecture"/>
    <dgm:cxn modelId="{EA589A53-9B62-44F3-BCE1-1350C4F1F393}" type="presParOf" srcId="{1B5DB402-6631-4EA8-B0F8-B6C779656053}" destId="{C32E8BFE-C759-4D42-B5AB-C225DB9A9AC0}" srcOrd="0" destOrd="0" presId="urn:microsoft.com/office/officeart/2005/8/layout/architecture"/>
    <dgm:cxn modelId="{CB64820C-C00A-4BD9-91C9-645C654AEF94}" type="presParOf" srcId="{C32E8BFE-C759-4D42-B5AB-C225DB9A9AC0}" destId="{DC9753DD-6F15-4594-8CAA-C0332C42FA34}" srcOrd="0" destOrd="0" presId="urn:microsoft.com/office/officeart/2005/8/layout/architecture"/>
    <dgm:cxn modelId="{E3AC05A3-CA1A-4A4A-972B-732C87129C8B}" type="presParOf" srcId="{C32E8BFE-C759-4D42-B5AB-C225DB9A9AC0}" destId="{3CF7ED74-BE8F-4922-BCF7-FB1AB43402D3}" srcOrd="1" destOrd="0" presId="urn:microsoft.com/office/officeart/2005/8/layout/architecture"/>
    <dgm:cxn modelId="{52D5C1CD-6503-4BFF-B9B1-B2AFB8CA40C4}" type="presParOf" srcId="{C32E8BFE-C759-4D42-B5AB-C225DB9A9AC0}" destId="{EB0BE909-6206-4393-8D11-A6FDBA78E629}" srcOrd="2" destOrd="0" presId="urn:microsoft.com/office/officeart/2005/8/layout/architecture"/>
    <dgm:cxn modelId="{0E4238B4-4F9D-42C0-A220-2E4E176E6ACB}" type="presParOf" srcId="{EB0BE909-6206-4393-8D11-A6FDBA78E629}" destId="{6A39E79C-7F9B-446C-A3E9-967EB3FB1623}" srcOrd="0" destOrd="0" presId="urn:microsoft.com/office/officeart/2005/8/layout/architecture"/>
    <dgm:cxn modelId="{673ED921-AD12-4DE6-8864-88E47BE1D4E0}" type="presParOf" srcId="{6A39E79C-7F9B-446C-A3E9-967EB3FB1623}" destId="{FD0A6AE6-3D37-433A-A493-FD11937F5652}" srcOrd="0" destOrd="0" presId="urn:microsoft.com/office/officeart/2005/8/layout/architecture"/>
    <dgm:cxn modelId="{671DAB1E-FE4D-4816-83AF-DE54CAFCBD61}" type="presParOf" srcId="{6A39E79C-7F9B-446C-A3E9-967EB3FB1623}" destId="{295A07C9-B35E-4F4D-9D92-FB52C64579CA}" srcOrd="1" destOrd="0" presId="urn:microsoft.com/office/officeart/2005/8/layout/architecture"/>
    <dgm:cxn modelId="{D9739791-FF15-4F8F-8FB6-1A31B25D58E4}" type="presParOf" srcId="{EB0BE909-6206-4393-8D11-A6FDBA78E629}" destId="{DA75042A-AC74-48CA-A75A-2887824F9D5F}" srcOrd="1" destOrd="0" presId="urn:microsoft.com/office/officeart/2005/8/layout/architecture"/>
    <dgm:cxn modelId="{8A1A1527-C9A0-4A07-AA54-81D7AF995AC4}" type="presParOf" srcId="{EB0BE909-6206-4393-8D11-A6FDBA78E629}" destId="{DF20B85D-897A-4B49-86DE-A2A949042F51}" srcOrd="2" destOrd="0" presId="urn:microsoft.com/office/officeart/2005/8/layout/architecture"/>
    <dgm:cxn modelId="{A539819E-B345-4621-B927-AD5D999A53EC}" type="presParOf" srcId="{DF20B85D-897A-4B49-86DE-A2A949042F51}" destId="{943E63AC-BE3E-4F81-8D8B-053980A85AAE}" srcOrd="0" destOrd="0" presId="urn:microsoft.com/office/officeart/2005/8/layout/architecture"/>
    <dgm:cxn modelId="{97405266-A980-4222-85D6-2D022CDB0E3C}" type="presParOf" srcId="{DF20B85D-897A-4B49-86DE-A2A949042F51}" destId="{9A65DD86-0E80-4686-BFA8-D6DB436872D3}" srcOrd="1" destOrd="0" presId="urn:microsoft.com/office/officeart/2005/8/layout/architecture"/>
    <dgm:cxn modelId="{7E7380DB-2E3A-4FFA-977C-2F5B98C2B567}" type="presParOf" srcId="{EB0BE909-6206-4393-8D11-A6FDBA78E629}" destId="{554DD0FF-FCE6-45FB-B52D-1A98391B65E9}" srcOrd="3" destOrd="0" presId="urn:microsoft.com/office/officeart/2005/8/layout/architecture"/>
    <dgm:cxn modelId="{4A1A4DCC-86A1-4FCE-84B2-D24A1452D257}" type="presParOf" srcId="{EB0BE909-6206-4393-8D11-A6FDBA78E629}" destId="{F7C37106-752B-45E9-8E56-8FE9765971F4}" srcOrd="4" destOrd="0" presId="urn:microsoft.com/office/officeart/2005/8/layout/architecture"/>
    <dgm:cxn modelId="{37E61966-8FBD-48CF-B259-732D8A9C8523}" type="presParOf" srcId="{F7C37106-752B-45E9-8E56-8FE9765971F4}" destId="{5F7C8C39-B2CE-4F05-9385-854F97B7A9F8}" srcOrd="0" destOrd="0" presId="urn:microsoft.com/office/officeart/2005/8/layout/architecture"/>
    <dgm:cxn modelId="{889AA379-1C1A-424A-852D-D4F625FAC1C7}" type="presParOf" srcId="{F7C37106-752B-45E9-8E56-8FE9765971F4}" destId="{94552E77-A7F4-4B53-A5C4-054B23665174}" srcOrd="1" destOrd="0" presId="urn:microsoft.com/office/officeart/2005/8/layout/architecture"/>
    <dgm:cxn modelId="{F1CF0062-F04E-482B-8E0C-EEC7318F583D}" type="presParOf" srcId="{EB0BE909-6206-4393-8D11-A6FDBA78E629}" destId="{56027E1B-A972-48C9-B032-36EB323DC2A4}" srcOrd="5" destOrd="0" presId="urn:microsoft.com/office/officeart/2005/8/layout/architecture"/>
    <dgm:cxn modelId="{6822BA81-16C6-40EB-A525-AE886E521B69}" type="presParOf" srcId="{EB0BE909-6206-4393-8D11-A6FDBA78E629}" destId="{190FCA5E-52F6-484C-AA0F-F6426FEAA298}" srcOrd="6" destOrd="0" presId="urn:microsoft.com/office/officeart/2005/8/layout/architecture"/>
    <dgm:cxn modelId="{A05DA2C4-A23C-41AF-97A7-D31A9AA05DB0}" type="presParOf" srcId="{190FCA5E-52F6-484C-AA0F-F6426FEAA298}" destId="{1EB42792-59C8-49A1-B96F-8B9A97CC3AB2}" srcOrd="0" destOrd="0" presId="urn:microsoft.com/office/officeart/2005/8/layout/architecture"/>
    <dgm:cxn modelId="{BB4EB9D8-2B11-4283-8695-4C73850C860B}" type="presParOf" srcId="{190FCA5E-52F6-484C-AA0F-F6426FEAA298}" destId="{7989E421-F161-4C01-81BB-F41CB43E3023}" srcOrd="1" destOrd="0" presId="urn:microsoft.com/office/officeart/2005/8/layout/architecture"/>
    <dgm:cxn modelId="{948F91E6-2D69-48C1-B2B0-F0104F92337C}" type="presParOf" srcId="{EB0BE909-6206-4393-8D11-A6FDBA78E629}" destId="{EA2F0853-A565-4E1E-8A6D-A37A33BFFD49}" srcOrd="7" destOrd="0" presId="urn:microsoft.com/office/officeart/2005/8/layout/architecture"/>
    <dgm:cxn modelId="{7A5C66FB-4BAA-4F74-A81D-BEE56FBE263F}" type="presParOf" srcId="{EB0BE909-6206-4393-8D11-A6FDBA78E629}" destId="{5530E750-72D2-4467-915C-31EAFA50E1C6}" srcOrd="8" destOrd="0" presId="urn:microsoft.com/office/officeart/2005/8/layout/architecture"/>
    <dgm:cxn modelId="{A5B8DA3C-6754-4980-9033-5230C0CD09CC}" type="presParOf" srcId="{5530E750-72D2-4467-915C-31EAFA50E1C6}" destId="{C535940D-625B-44D2-B3D7-DCEC0AB4320E}" srcOrd="0" destOrd="0" presId="urn:microsoft.com/office/officeart/2005/8/layout/architecture"/>
    <dgm:cxn modelId="{B7795777-E81B-418A-B40A-351D19473D1F}" type="presParOf" srcId="{5530E750-72D2-4467-915C-31EAFA50E1C6}" destId="{0A48E93D-FDEB-488F-9234-65C8C38AFA29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8CFA40D-EF11-4726-9AFD-3F88F798CD94}" type="doc">
      <dgm:prSet loTypeId="urn:microsoft.com/office/officeart/2005/8/layout/architecture" loCatId="hierarchy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F7D34D6-7FFB-40DD-A6EC-FB57076809D2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Game Mode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E9B4D7CC-7BDE-4C84-A441-ED9C134BB381}" type="parTrans" cxnId="{EB5037B0-B482-457F-B0F3-B414FCFFB813}">
      <dgm:prSet/>
      <dgm:spPr/>
      <dgm:t>
        <a:bodyPr/>
        <a:lstStyle/>
        <a:p>
          <a:endParaRPr lang="en-US"/>
        </a:p>
      </dgm:t>
    </dgm:pt>
    <dgm:pt modelId="{ABC9F5D4-B2AE-476C-91E7-7CD566AA469C}" type="sibTrans" cxnId="{EB5037B0-B482-457F-B0F3-B414FCFFB813}">
      <dgm:prSet/>
      <dgm:spPr/>
      <dgm:t>
        <a:bodyPr/>
        <a:lstStyle/>
        <a:p>
          <a:endParaRPr lang="en-US"/>
        </a:p>
      </dgm:t>
    </dgm:pt>
    <dgm:pt modelId="{D35385C6-10E6-4566-B0E1-3B3EFFE51C3D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Pawn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2D8A99AB-9410-4D14-9DE0-F6BA57079ED9}" type="parTrans" cxnId="{7361DC07-98C8-4478-BE66-49B3279369BF}">
      <dgm:prSet/>
      <dgm:spPr/>
      <dgm:t>
        <a:bodyPr/>
        <a:lstStyle/>
        <a:p>
          <a:endParaRPr lang="en-US"/>
        </a:p>
      </dgm:t>
    </dgm:pt>
    <dgm:pt modelId="{0AAFB69C-1593-4DE2-8426-881A79366EED}" type="sibTrans" cxnId="{7361DC07-98C8-4478-BE66-49B3279369BF}">
      <dgm:prSet/>
      <dgm:spPr/>
      <dgm:t>
        <a:bodyPr/>
        <a:lstStyle/>
        <a:p>
          <a:endParaRPr lang="en-US"/>
        </a:p>
      </dgm:t>
    </dgm:pt>
    <dgm:pt modelId="{6C0CA218-77CC-4BD2-9602-BABB099B75F9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HUD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30A70FFE-55B2-47D1-A88A-5410BBDE4969}" type="parTrans" cxnId="{9388EF7C-7836-407B-9DDC-AE81E193E3F8}">
      <dgm:prSet/>
      <dgm:spPr/>
      <dgm:t>
        <a:bodyPr/>
        <a:lstStyle/>
        <a:p>
          <a:endParaRPr lang="en-US"/>
        </a:p>
      </dgm:t>
    </dgm:pt>
    <dgm:pt modelId="{35E240D7-A641-4590-9E93-9E6FC21D2E9C}" type="sibTrans" cxnId="{9388EF7C-7836-407B-9DDC-AE81E193E3F8}">
      <dgm:prSet/>
      <dgm:spPr/>
      <dgm:t>
        <a:bodyPr/>
        <a:lstStyle/>
        <a:p>
          <a:endParaRPr lang="en-US"/>
        </a:p>
      </dgm:t>
    </dgm:pt>
    <dgm:pt modelId="{1A53C15E-FEAD-4911-9534-1A100708A491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Controller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8FA685B9-3F1D-401D-8DA8-930E53117466}" type="parTrans" cxnId="{4E505DF0-5A3D-4B24-9C73-8561DDC90F0A}">
      <dgm:prSet/>
      <dgm:spPr/>
      <dgm:t>
        <a:bodyPr/>
        <a:lstStyle/>
        <a:p>
          <a:endParaRPr lang="en-US"/>
        </a:p>
      </dgm:t>
    </dgm:pt>
    <dgm:pt modelId="{FD1EEBC0-C7FF-45CB-881D-02F845B478F8}" type="sibTrans" cxnId="{4E505DF0-5A3D-4B24-9C73-8561DDC90F0A}">
      <dgm:prSet/>
      <dgm:spPr/>
      <dgm:t>
        <a:bodyPr/>
        <a:lstStyle/>
        <a:p>
          <a:endParaRPr lang="en-US"/>
        </a:p>
      </dgm:t>
    </dgm:pt>
    <dgm:pt modelId="{C8FA6DBC-6B33-4E46-91F5-3D56AF4B25A4}">
      <dgm:prSet custT="1"/>
      <dgm:spPr>
        <a:solidFill>
          <a:schemeClr val="accent2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FD6F5C60-C627-49C4-95A6-9C47D2F02AB9}" type="parTrans" cxnId="{3D77D79E-6DEC-4156-AF0C-EA1B044350A0}">
      <dgm:prSet/>
      <dgm:spPr/>
      <dgm:t>
        <a:bodyPr/>
        <a:lstStyle/>
        <a:p>
          <a:endParaRPr lang="en-US"/>
        </a:p>
      </dgm:t>
    </dgm:pt>
    <dgm:pt modelId="{5753CFBB-E93D-43BD-8F1A-C9CE457CB5F6}" type="sibTrans" cxnId="{3D77D79E-6DEC-4156-AF0C-EA1B044350A0}">
      <dgm:prSet/>
      <dgm:spPr/>
      <dgm:t>
        <a:bodyPr/>
        <a:lstStyle/>
        <a:p>
          <a:endParaRPr lang="en-US"/>
        </a:p>
      </dgm:t>
    </dgm:pt>
    <dgm:pt modelId="{A6E23902-0DDA-438F-8195-BB1D5E8CFEDB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Game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9DF0639D-28D7-4055-A11D-709C6D030B51}" type="parTrans" cxnId="{55B951EF-E1C8-4D6F-9BFB-80E81D8BD36A}">
      <dgm:prSet/>
      <dgm:spPr/>
      <dgm:t>
        <a:bodyPr/>
        <a:lstStyle/>
        <a:p>
          <a:endParaRPr lang="en-US"/>
        </a:p>
      </dgm:t>
    </dgm:pt>
    <dgm:pt modelId="{B7D68771-D541-4151-8CBB-BA131A606A59}" type="sibTrans" cxnId="{55B951EF-E1C8-4D6F-9BFB-80E81D8BD36A}">
      <dgm:prSet/>
      <dgm:spPr/>
      <dgm:t>
        <a:bodyPr/>
        <a:lstStyle/>
        <a:p>
          <a:endParaRPr lang="en-US"/>
        </a:p>
      </dgm:t>
    </dgm:pt>
    <dgm:pt modelId="{BE7AA037-C3D1-4518-AF9C-0353FDDA98C1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Game Instance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24BB57D4-0106-4972-B3F7-5EBF763971A6}" type="parTrans" cxnId="{D5809F38-89CF-4C9C-A135-4EFEA667F833}">
      <dgm:prSet/>
      <dgm:spPr/>
      <dgm:t>
        <a:bodyPr/>
        <a:lstStyle/>
        <a:p>
          <a:endParaRPr lang="en-US"/>
        </a:p>
      </dgm:t>
    </dgm:pt>
    <dgm:pt modelId="{A22E43AA-846B-41CA-8E02-13B816112CB9}" type="sibTrans" cxnId="{D5809F38-89CF-4C9C-A135-4EFEA667F833}">
      <dgm:prSet/>
      <dgm:spPr/>
      <dgm:t>
        <a:bodyPr/>
        <a:lstStyle/>
        <a:p>
          <a:endParaRPr lang="en-US"/>
        </a:p>
      </dgm:t>
    </dgm:pt>
    <dgm:pt modelId="{6348FFF8-65B9-4003-8DAA-932B4D339360}" type="pres">
      <dgm:prSet presAssocID="{38CFA40D-EF11-4726-9AFD-3F88F798CD9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1D76BDA-D8D6-4D1F-80FF-A7BA146BEBA6}" type="pres">
      <dgm:prSet presAssocID="{BE7AA037-C3D1-4518-AF9C-0353FDDA98C1}" presName="vertOne" presStyleCnt="0"/>
      <dgm:spPr/>
    </dgm:pt>
    <dgm:pt modelId="{B6F52C84-7C5F-4EC9-A195-305188D25193}" type="pres">
      <dgm:prSet presAssocID="{BE7AA037-C3D1-4518-AF9C-0353FDDA98C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AA4CA9-68CE-448F-AC09-4C1497DCFE58}" type="pres">
      <dgm:prSet presAssocID="{BE7AA037-C3D1-4518-AF9C-0353FDDA98C1}" presName="parTransOne" presStyleCnt="0"/>
      <dgm:spPr/>
    </dgm:pt>
    <dgm:pt modelId="{32C0AAE9-1B25-4612-AAB0-ED972E594194}" type="pres">
      <dgm:prSet presAssocID="{BE7AA037-C3D1-4518-AF9C-0353FDDA98C1}" presName="horzOne" presStyleCnt="0"/>
      <dgm:spPr/>
    </dgm:pt>
    <dgm:pt modelId="{08E61A41-01AC-44B9-ADD3-44ED75BCE4D7}" type="pres">
      <dgm:prSet presAssocID="{6F7D34D6-7FFB-40DD-A6EC-FB57076809D2}" presName="vertTwo" presStyleCnt="0"/>
      <dgm:spPr/>
    </dgm:pt>
    <dgm:pt modelId="{F1592B38-2607-4202-8562-8569113D3B23}" type="pres">
      <dgm:prSet presAssocID="{6F7D34D6-7FFB-40DD-A6EC-FB57076809D2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16782B-822A-4CD1-A4CC-C6560217BC4C}" type="pres">
      <dgm:prSet presAssocID="{6F7D34D6-7FFB-40DD-A6EC-FB57076809D2}" presName="parTransTwo" presStyleCnt="0"/>
      <dgm:spPr/>
    </dgm:pt>
    <dgm:pt modelId="{8AD3172D-0E0F-4659-86DF-44F696C75D45}" type="pres">
      <dgm:prSet presAssocID="{6F7D34D6-7FFB-40DD-A6EC-FB57076809D2}" presName="horzTwo" presStyleCnt="0"/>
      <dgm:spPr/>
    </dgm:pt>
    <dgm:pt modelId="{4FC0A7FD-E876-41B6-80A8-EB0E842CF56E}" type="pres">
      <dgm:prSet presAssocID="{D35385C6-10E6-4566-B0E1-3B3EFFE51C3D}" presName="vertThree" presStyleCnt="0"/>
      <dgm:spPr/>
    </dgm:pt>
    <dgm:pt modelId="{44A69A9A-E9A8-4287-9788-61434C60B746}" type="pres">
      <dgm:prSet presAssocID="{D35385C6-10E6-4566-B0E1-3B3EFFE51C3D}" presName="txThre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C6AC62-6FA0-4D48-960D-A0F37733689E}" type="pres">
      <dgm:prSet presAssocID="{D35385C6-10E6-4566-B0E1-3B3EFFE51C3D}" presName="horzThree" presStyleCnt="0"/>
      <dgm:spPr/>
    </dgm:pt>
    <dgm:pt modelId="{D4262A1E-1920-415B-A0B0-67CF76A81273}" type="pres">
      <dgm:prSet presAssocID="{0AAFB69C-1593-4DE2-8426-881A79366EED}" presName="sibSpaceThree" presStyleCnt="0"/>
      <dgm:spPr/>
    </dgm:pt>
    <dgm:pt modelId="{C775F272-BBEB-43C5-8CC3-3B4FFC197008}" type="pres">
      <dgm:prSet presAssocID="{6C0CA218-77CC-4BD2-9602-BABB099B75F9}" presName="vertThree" presStyleCnt="0"/>
      <dgm:spPr/>
    </dgm:pt>
    <dgm:pt modelId="{70737E11-ACF2-43AF-80F0-DC56B4650EFA}" type="pres">
      <dgm:prSet presAssocID="{6C0CA218-77CC-4BD2-9602-BABB099B75F9}" presName="txThre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92777B-EE1B-497D-A668-57AFC09CF70C}" type="pres">
      <dgm:prSet presAssocID="{6C0CA218-77CC-4BD2-9602-BABB099B75F9}" presName="horzThree" presStyleCnt="0"/>
      <dgm:spPr/>
    </dgm:pt>
    <dgm:pt modelId="{FC0AF4D5-6492-4E0E-8C8B-24AB468AEABF}" type="pres">
      <dgm:prSet presAssocID="{35E240D7-A641-4590-9E93-9E6FC21D2E9C}" presName="sibSpaceThree" presStyleCnt="0"/>
      <dgm:spPr/>
    </dgm:pt>
    <dgm:pt modelId="{6F4C0FE2-B31F-4CD4-BDB1-988168AF82F0}" type="pres">
      <dgm:prSet presAssocID="{1A53C15E-FEAD-4911-9534-1A100708A491}" presName="vertThree" presStyleCnt="0"/>
      <dgm:spPr/>
    </dgm:pt>
    <dgm:pt modelId="{7E8E358E-DEC1-4260-8C5A-D5A14C479806}" type="pres">
      <dgm:prSet presAssocID="{1A53C15E-FEAD-4911-9534-1A100708A491}" presName="txThre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74FE82-8B9B-46ED-8F02-4F62C8D0177C}" type="pres">
      <dgm:prSet presAssocID="{1A53C15E-FEAD-4911-9534-1A100708A491}" presName="horzThree" presStyleCnt="0"/>
      <dgm:spPr/>
    </dgm:pt>
    <dgm:pt modelId="{7B32510F-050C-487B-A055-DDAFE515952C}" type="pres">
      <dgm:prSet presAssocID="{FD1EEBC0-C7FF-45CB-881D-02F845B478F8}" presName="sibSpaceThree" presStyleCnt="0"/>
      <dgm:spPr/>
    </dgm:pt>
    <dgm:pt modelId="{4F3CBF83-27DB-4CA3-85E7-5BA6E71315E1}" type="pres">
      <dgm:prSet presAssocID="{C8FA6DBC-6B33-4E46-91F5-3D56AF4B25A4}" presName="vertThree" presStyleCnt="0"/>
      <dgm:spPr/>
    </dgm:pt>
    <dgm:pt modelId="{5E3D46D0-BFDE-424E-A7BA-A22F3431BF0A}" type="pres">
      <dgm:prSet presAssocID="{C8FA6DBC-6B33-4E46-91F5-3D56AF4B25A4}" presName="txThre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5E9A19-9333-403C-A398-F7B070284896}" type="pres">
      <dgm:prSet presAssocID="{C8FA6DBC-6B33-4E46-91F5-3D56AF4B25A4}" presName="horzThree" presStyleCnt="0"/>
      <dgm:spPr/>
    </dgm:pt>
    <dgm:pt modelId="{9AE83C8D-DDE8-4A15-A91C-7910E6662A4B}" type="pres">
      <dgm:prSet presAssocID="{5753CFBB-E93D-43BD-8F1A-C9CE457CB5F6}" presName="sibSpaceThree" presStyleCnt="0"/>
      <dgm:spPr/>
    </dgm:pt>
    <dgm:pt modelId="{7E2C84BD-3063-4220-9D01-436F361AE0A5}" type="pres">
      <dgm:prSet presAssocID="{A6E23902-0DDA-438F-8195-BB1D5E8CFEDB}" presName="vertThree" presStyleCnt="0"/>
      <dgm:spPr/>
    </dgm:pt>
    <dgm:pt modelId="{4883E050-6F89-4B1A-BE9A-09DB6AC81485}" type="pres">
      <dgm:prSet presAssocID="{A6E23902-0DDA-438F-8195-BB1D5E8CFEDB}" presName="txThre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6D5E30-CF67-4A6E-B001-CF7AD40028B5}" type="pres">
      <dgm:prSet presAssocID="{A6E23902-0DDA-438F-8195-BB1D5E8CFEDB}" presName="horzThree" presStyleCnt="0"/>
      <dgm:spPr/>
    </dgm:pt>
  </dgm:ptLst>
  <dgm:cxnLst>
    <dgm:cxn modelId="{9611B8A8-8367-46E4-8494-AFACDF8D4361}" type="presOf" srcId="{BE7AA037-C3D1-4518-AF9C-0353FDDA98C1}" destId="{B6F52C84-7C5F-4EC9-A195-305188D25193}" srcOrd="0" destOrd="0" presId="urn:microsoft.com/office/officeart/2005/8/layout/architecture"/>
    <dgm:cxn modelId="{9388EF7C-7836-407B-9DDC-AE81E193E3F8}" srcId="{6F7D34D6-7FFB-40DD-A6EC-FB57076809D2}" destId="{6C0CA218-77CC-4BD2-9602-BABB099B75F9}" srcOrd="1" destOrd="0" parTransId="{30A70FFE-55B2-47D1-A88A-5410BBDE4969}" sibTransId="{35E240D7-A641-4590-9E93-9E6FC21D2E9C}"/>
    <dgm:cxn modelId="{4E505DF0-5A3D-4B24-9C73-8561DDC90F0A}" srcId="{6F7D34D6-7FFB-40DD-A6EC-FB57076809D2}" destId="{1A53C15E-FEAD-4911-9534-1A100708A491}" srcOrd="2" destOrd="0" parTransId="{8FA685B9-3F1D-401D-8DA8-930E53117466}" sibTransId="{FD1EEBC0-C7FF-45CB-881D-02F845B478F8}"/>
    <dgm:cxn modelId="{D5809F38-89CF-4C9C-A135-4EFEA667F833}" srcId="{38CFA40D-EF11-4726-9AFD-3F88F798CD94}" destId="{BE7AA037-C3D1-4518-AF9C-0353FDDA98C1}" srcOrd="0" destOrd="0" parTransId="{24BB57D4-0106-4972-B3F7-5EBF763971A6}" sibTransId="{A22E43AA-846B-41CA-8E02-13B816112CB9}"/>
    <dgm:cxn modelId="{4FA3DB27-26F7-4FA4-8769-CE4294E07FEA}" type="presOf" srcId="{A6E23902-0DDA-438F-8195-BB1D5E8CFEDB}" destId="{4883E050-6F89-4B1A-BE9A-09DB6AC81485}" srcOrd="0" destOrd="0" presId="urn:microsoft.com/office/officeart/2005/8/layout/architecture"/>
    <dgm:cxn modelId="{55B951EF-E1C8-4D6F-9BFB-80E81D8BD36A}" srcId="{6F7D34D6-7FFB-40DD-A6EC-FB57076809D2}" destId="{A6E23902-0DDA-438F-8195-BB1D5E8CFEDB}" srcOrd="4" destOrd="0" parTransId="{9DF0639D-28D7-4055-A11D-709C6D030B51}" sibTransId="{B7D68771-D541-4151-8CBB-BA131A606A59}"/>
    <dgm:cxn modelId="{EB5037B0-B482-457F-B0F3-B414FCFFB813}" srcId="{BE7AA037-C3D1-4518-AF9C-0353FDDA98C1}" destId="{6F7D34D6-7FFB-40DD-A6EC-FB57076809D2}" srcOrd="0" destOrd="0" parTransId="{E9B4D7CC-7BDE-4C84-A441-ED9C134BB381}" sibTransId="{ABC9F5D4-B2AE-476C-91E7-7CD566AA469C}"/>
    <dgm:cxn modelId="{3D77D79E-6DEC-4156-AF0C-EA1B044350A0}" srcId="{6F7D34D6-7FFB-40DD-A6EC-FB57076809D2}" destId="{C8FA6DBC-6B33-4E46-91F5-3D56AF4B25A4}" srcOrd="3" destOrd="0" parTransId="{FD6F5C60-C627-49C4-95A6-9C47D2F02AB9}" sibTransId="{5753CFBB-E93D-43BD-8F1A-C9CE457CB5F6}"/>
    <dgm:cxn modelId="{7361DC07-98C8-4478-BE66-49B3279369BF}" srcId="{6F7D34D6-7FFB-40DD-A6EC-FB57076809D2}" destId="{D35385C6-10E6-4566-B0E1-3B3EFFE51C3D}" srcOrd="0" destOrd="0" parTransId="{2D8A99AB-9410-4D14-9DE0-F6BA57079ED9}" sibTransId="{0AAFB69C-1593-4DE2-8426-881A79366EED}"/>
    <dgm:cxn modelId="{542BF0BC-FA87-44E3-BE62-1B22EEC01CE2}" type="presOf" srcId="{C8FA6DBC-6B33-4E46-91F5-3D56AF4B25A4}" destId="{5E3D46D0-BFDE-424E-A7BA-A22F3431BF0A}" srcOrd="0" destOrd="0" presId="urn:microsoft.com/office/officeart/2005/8/layout/architecture"/>
    <dgm:cxn modelId="{480ECE90-C499-49FB-97D1-14FDC265FB41}" type="presOf" srcId="{6C0CA218-77CC-4BD2-9602-BABB099B75F9}" destId="{70737E11-ACF2-43AF-80F0-DC56B4650EFA}" srcOrd="0" destOrd="0" presId="urn:microsoft.com/office/officeart/2005/8/layout/architecture"/>
    <dgm:cxn modelId="{AE779048-B380-466D-A67C-AD527928F01E}" type="presOf" srcId="{1A53C15E-FEAD-4911-9534-1A100708A491}" destId="{7E8E358E-DEC1-4260-8C5A-D5A14C479806}" srcOrd="0" destOrd="0" presId="urn:microsoft.com/office/officeart/2005/8/layout/architecture"/>
    <dgm:cxn modelId="{34882163-6665-4B59-B60B-3F38B8619931}" type="presOf" srcId="{D35385C6-10E6-4566-B0E1-3B3EFFE51C3D}" destId="{44A69A9A-E9A8-4287-9788-61434C60B746}" srcOrd="0" destOrd="0" presId="urn:microsoft.com/office/officeart/2005/8/layout/architecture"/>
    <dgm:cxn modelId="{294A3429-BE8D-4BA5-9264-8FAB879F55FD}" type="presOf" srcId="{6F7D34D6-7FFB-40DD-A6EC-FB57076809D2}" destId="{F1592B38-2607-4202-8562-8569113D3B23}" srcOrd="0" destOrd="0" presId="urn:microsoft.com/office/officeart/2005/8/layout/architecture"/>
    <dgm:cxn modelId="{D00EF443-99E2-44B5-B474-129FEA161B27}" type="presOf" srcId="{38CFA40D-EF11-4726-9AFD-3F88F798CD94}" destId="{6348FFF8-65B9-4003-8DAA-932B4D339360}" srcOrd="0" destOrd="0" presId="urn:microsoft.com/office/officeart/2005/8/layout/architecture"/>
    <dgm:cxn modelId="{B8097575-BFDC-455F-8FF5-C135A3C68530}" type="presParOf" srcId="{6348FFF8-65B9-4003-8DAA-932B4D339360}" destId="{51D76BDA-D8D6-4D1F-80FF-A7BA146BEBA6}" srcOrd="0" destOrd="0" presId="urn:microsoft.com/office/officeart/2005/8/layout/architecture"/>
    <dgm:cxn modelId="{8D5DEB60-E291-487A-99E5-D5320CEA7724}" type="presParOf" srcId="{51D76BDA-D8D6-4D1F-80FF-A7BA146BEBA6}" destId="{B6F52C84-7C5F-4EC9-A195-305188D25193}" srcOrd="0" destOrd="0" presId="urn:microsoft.com/office/officeart/2005/8/layout/architecture"/>
    <dgm:cxn modelId="{17290D3C-3DAD-4219-A09C-791CA556BA9A}" type="presParOf" srcId="{51D76BDA-D8D6-4D1F-80FF-A7BA146BEBA6}" destId="{EFAA4CA9-68CE-448F-AC09-4C1497DCFE58}" srcOrd="1" destOrd="0" presId="urn:microsoft.com/office/officeart/2005/8/layout/architecture"/>
    <dgm:cxn modelId="{C057BB7E-F75A-4922-83BD-B0BED941DD37}" type="presParOf" srcId="{51D76BDA-D8D6-4D1F-80FF-A7BA146BEBA6}" destId="{32C0AAE9-1B25-4612-AAB0-ED972E594194}" srcOrd="2" destOrd="0" presId="urn:microsoft.com/office/officeart/2005/8/layout/architecture"/>
    <dgm:cxn modelId="{D1D9B8F3-FC04-4309-88BE-02E99F3DB9FD}" type="presParOf" srcId="{32C0AAE9-1B25-4612-AAB0-ED972E594194}" destId="{08E61A41-01AC-44B9-ADD3-44ED75BCE4D7}" srcOrd="0" destOrd="0" presId="urn:microsoft.com/office/officeart/2005/8/layout/architecture"/>
    <dgm:cxn modelId="{B053DEE6-2515-488B-A630-52E7F6980AF6}" type="presParOf" srcId="{08E61A41-01AC-44B9-ADD3-44ED75BCE4D7}" destId="{F1592B38-2607-4202-8562-8569113D3B23}" srcOrd="0" destOrd="0" presId="urn:microsoft.com/office/officeart/2005/8/layout/architecture"/>
    <dgm:cxn modelId="{A79C6009-5625-4F2E-A226-FA19D87ED1B8}" type="presParOf" srcId="{08E61A41-01AC-44B9-ADD3-44ED75BCE4D7}" destId="{E716782B-822A-4CD1-A4CC-C6560217BC4C}" srcOrd="1" destOrd="0" presId="urn:microsoft.com/office/officeart/2005/8/layout/architecture"/>
    <dgm:cxn modelId="{E2825352-AA97-4DF9-9C84-B8ED60786540}" type="presParOf" srcId="{08E61A41-01AC-44B9-ADD3-44ED75BCE4D7}" destId="{8AD3172D-0E0F-4659-86DF-44F696C75D45}" srcOrd="2" destOrd="0" presId="urn:microsoft.com/office/officeart/2005/8/layout/architecture"/>
    <dgm:cxn modelId="{B1E0BA4E-A9B0-4F3F-8D84-78A630371052}" type="presParOf" srcId="{8AD3172D-0E0F-4659-86DF-44F696C75D45}" destId="{4FC0A7FD-E876-41B6-80A8-EB0E842CF56E}" srcOrd="0" destOrd="0" presId="urn:microsoft.com/office/officeart/2005/8/layout/architecture"/>
    <dgm:cxn modelId="{26A4C4D2-9BD4-4347-9712-0970BA21E246}" type="presParOf" srcId="{4FC0A7FD-E876-41B6-80A8-EB0E842CF56E}" destId="{44A69A9A-E9A8-4287-9788-61434C60B746}" srcOrd="0" destOrd="0" presId="urn:microsoft.com/office/officeart/2005/8/layout/architecture"/>
    <dgm:cxn modelId="{9CD38045-0CEF-4AE3-B09E-560856E49060}" type="presParOf" srcId="{4FC0A7FD-E876-41B6-80A8-EB0E842CF56E}" destId="{E4C6AC62-6FA0-4D48-960D-A0F37733689E}" srcOrd="1" destOrd="0" presId="urn:microsoft.com/office/officeart/2005/8/layout/architecture"/>
    <dgm:cxn modelId="{647FD8C9-A212-4C7B-A441-1E96DE3A72AD}" type="presParOf" srcId="{8AD3172D-0E0F-4659-86DF-44F696C75D45}" destId="{D4262A1E-1920-415B-A0B0-67CF76A81273}" srcOrd="1" destOrd="0" presId="urn:microsoft.com/office/officeart/2005/8/layout/architecture"/>
    <dgm:cxn modelId="{B9BB3B5B-32D2-423C-BBB7-98E16A4C48CC}" type="presParOf" srcId="{8AD3172D-0E0F-4659-86DF-44F696C75D45}" destId="{C775F272-BBEB-43C5-8CC3-3B4FFC197008}" srcOrd="2" destOrd="0" presId="urn:microsoft.com/office/officeart/2005/8/layout/architecture"/>
    <dgm:cxn modelId="{BCCAF3F6-7422-4551-82FB-A2AF990FBDBA}" type="presParOf" srcId="{C775F272-BBEB-43C5-8CC3-3B4FFC197008}" destId="{70737E11-ACF2-43AF-80F0-DC56B4650EFA}" srcOrd="0" destOrd="0" presId="urn:microsoft.com/office/officeart/2005/8/layout/architecture"/>
    <dgm:cxn modelId="{01548CA1-7206-46CC-82AE-1D8576E62C7D}" type="presParOf" srcId="{C775F272-BBEB-43C5-8CC3-3B4FFC197008}" destId="{F892777B-EE1B-497D-A668-57AFC09CF70C}" srcOrd="1" destOrd="0" presId="urn:microsoft.com/office/officeart/2005/8/layout/architecture"/>
    <dgm:cxn modelId="{A5422178-68BD-48E1-A7CE-CFC84538C3FC}" type="presParOf" srcId="{8AD3172D-0E0F-4659-86DF-44F696C75D45}" destId="{FC0AF4D5-6492-4E0E-8C8B-24AB468AEABF}" srcOrd="3" destOrd="0" presId="urn:microsoft.com/office/officeart/2005/8/layout/architecture"/>
    <dgm:cxn modelId="{6FEF192C-1EF4-4FC6-8839-DA32133C8E54}" type="presParOf" srcId="{8AD3172D-0E0F-4659-86DF-44F696C75D45}" destId="{6F4C0FE2-B31F-4CD4-BDB1-988168AF82F0}" srcOrd="4" destOrd="0" presId="urn:microsoft.com/office/officeart/2005/8/layout/architecture"/>
    <dgm:cxn modelId="{B6738667-8227-4A7C-86E1-7AD37C45E308}" type="presParOf" srcId="{6F4C0FE2-B31F-4CD4-BDB1-988168AF82F0}" destId="{7E8E358E-DEC1-4260-8C5A-D5A14C479806}" srcOrd="0" destOrd="0" presId="urn:microsoft.com/office/officeart/2005/8/layout/architecture"/>
    <dgm:cxn modelId="{68556690-A7C4-4A44-BFA4-32A78756628B}" type="presParOf" srcId="{6F4C0FE2-B31F-4CD4-BDB1-988168AF82F0}" destId="{D874FE82-8B9B-46ED-8F02-4F62C8D0177C}" srcOrd="1" destOrd="0" presId="urn:microsoft.com/office/officeart/2005/8/layout/architecture"/>
    <dgm:cxn modelId="{97825888-26F7-49ED-8D23-B92A3AED5E81}" type="presParOf" srcId="{8AD3172D-0E0F-4659-86DF-44F696C75D45}" destId="{7B32510F-050C-487B-A055-DDAFE515952C}" srcOrd="5" destOrd="0" presId="urn:microsoft.com/office/officeart/2005/8/layout/architecture"/>
    <dgm:cxn modelId="{4DBC43C4-A33D-46AD-BB24-B5F232F4579B}" type="presParOf" srcId="{8AD3172D-0E0F-4659-86DF-44F696C75D45}" destId="{4F3CBF83-27DB-4CA3-85E7-5BA6E71315E1}" srcOrd="6" destOrd="0" presId="urn:microsoft.com/office/officeart/2005/8/layout/architecture"/>
    <dgm:cxn modelId="{D9CF8BD2-7A8D-46CF-8188-887216BF3671}" type="presParOf" srcId="{4F3CBF83-27DB-4CA3-85E7-5BA6E71315E1}" destId="{5E3D46D0-BFDE-424E-A7BA-A22F3431BF0A}" srcOrd="0" destOrd="0" presId="urn:microsoft.com/office/officeart/2005/8/layout/architecture"/>
    <dgm:cxn modelId="{B35D7265-E028-4DE6-82AE-1FC2F4DA7C8B}" type="presParOf" srcId="{4F3CBF83-27DB-4CA3-85E7-5BA6E71315E1}" destId="{935E9A19-9333-403C-A398-F7B070284896}" srcOrd="1" destOrd="0" presId="urn:microsoft.com/office/officeart/2005/8/layout/architecture"/>
    <dgm:cxn modelId="{2BA801A4-C331-4B0D-ACE8-3B9D8D24A523}" type="presParOf" srcId="{8AD3172D-0E0F-4659-86DF-44F696C75D45}" destId="{9AE83C8D-DDE8-4A15-A91C-7910E6662A4B}" srcOrd="7" destOrd="0" presId="urn:microsoft.com/office/officeart/2005/8/layout/architecture"/>
    <dgm:cxn modelId="{C3C53267-961B-4E3B-A9B8-76E2EFFE3CB2}" type="presParOf" srcId="{8AD3172D-0E0F-4659-86DF-44F696C75D45}" destId="{7E2C84BD-3063-4220-9D01-436F361AE0A5}" srcOrd="8" destOrd="0" presId="urn:microsoft.com/office/officeart/2005/8/layout/architecture"/>
    <dgm:cxn modelId="{60427612-86F6-4E28-A127-6CAE902D538C}" type="presParOf" srcId="{7E2C84BD-3063-4220-9D01-436F361AE0A5}" destId="{4883E050-6F89-4B1A-BE9A-09DB6AC81485}" srcOrd="0" destOrd="0" presId="urn:microsoft.com/office/officeart/2005/8/layout/architecture"/>
    <dgm:cxn modelId="{742720B8-C6B2-43B0-9F9D-DA143007EDE6}" type="presParOf" srcId="{7E2C84BD-3063-4220-9D01-436F361AE0A5}" destId="{646D5E30-CF67-4A6E-B001-CF7AD40028B5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8CFA40D-EF11-4726-9AFD-3F88F798CD94}" type="doc">
      <dgm:prSet loTypeId="urn:microsoft.com/office/officeart/2005/8/layout/architecture" loCatId="hierarchy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F7D34D6-7FFB-40DD-A6EC-FB57076809D2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Game Mode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E9B4D7CC-7BDE-4C84-A441-ED9C134BB381}" type="parTrans" cxnId="{EB5037B0-B482-457F-B0F3-B414FCFFB813}">
      <dgm:prSet/>
      <dgm:spPr/>
      <dgm:t>
        <a:bodyPr/>
        <a:lstStyle/>
        <a:p>
          <a:endParaRPr lang="en-US"/>
        </a:p>
      </dgm:t>
    </dgm:pt>
    <dgm:pt modelId="{ABC9F5D4-B2AE-476C-91E7-7CD566AA469C}" type="sibTrans" cxnId="{EB5037B0-B482-457F-B0F3-B414FCFFB813}">
      <dgm:prSet/>
      <dgm:spPr/>
      <dgm:t>
        <a:bodyPr/>
        <a:lstStyle/>
        <a:p>
          <a:endParaRPr lang="en-US"/>
        </a:p>
      </dgm:t>
    </dgm:pt>
    <dgm:pt modelId="{D35385C6-10E6-4566-B0E1-3B3EFFE51C3D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Pawn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2D8A99AB-9410-4D14-9DE0-F6BA57079ED9}" type="parTrans" cxnId="{7361DC07-98C8-4478-BE66-49B3279369BF}">
      <dgm:prSet/>
      <dgm:spPr/>
      <dgm:t>
        <a:bodyPr/>
        <a:lstStyle/>
        <a:p>
          <a:endParaRPr lang="en-US"/>
        </a:p>
      </dgm:t>
    </dgm:pt>
    <dgm:pt modelId="{0AAFB69C-1593-4DE2-8426-881A79366EED}" type="sibTrans" cxnId="{7361DC07-98C8-4478-BE66-49B3279369BF}">
      <dgm:prSet/>
      <dgm:spPr/>
      <dgm:t>
        <a:bodyPr/>
        <a:lstStyle/>
        <a:p>
          <a:endParaRPr lang="en-US"/>
        </a:p>
      </dgm:t>
    </dgm:pt>
    <dgm:pt modelId="{6C0CA218-77CC-4BD2-9602-BABB099B75F9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HUD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30A70FFE-55B2-47D1-A88A-5410BBDE4969}" type="parTrans" cxnId="{9388EF7C-7836-407B-9DDC-AE81E193E3F8}">
      <dgm:prSet/>
      <dgm:spPr/>
      <dgm:t>
        <a:bodyPr/>
        <a:lstStyle/>
        <a:p>
          <a:endParaRPr lang="en-US"/>
        </a:p>
      </dgm:t>
    </dgm:pt>
    <dgm:pt modelId="{35E240D7-A641-4590-9E93-9E6FC21D2E9C}" type="sibTrans" cxnId="{9388EF7C-7836-407B-9DDC-AE81E193E3F8}">
      <dgm:prSet/>
      <dgm:spPr/>
      <dgm:t>
        <a:bodyPr/>
        <a:lstStyle/>
        <a:p>
          <a:endParaRPr lang="en-US"/>
        </a:p>
      </dgm:t>
    </dgm:pt>
    <dgm:pt modelId="{1A53C15E-FEAD-4911-9534-1A100708A491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Controller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8FA685B9-3F1D-401D-8DA8-930E53117466}" type="parTrans" cxnId="{4E505DF0-5A3D-4B24-9C73-8561DDC90F0A}">
      <dgm:prSet/>
      <dgm:spPr/>
      <dgm:t>
        <a:bodyPr/>
        <a:lstStyle/>
        <a:p>
          <a:endParaRPr lang="en-US"/>
        </a:p>
      </dgm:t>
    </dgm:pt>
    <dgm:pt modelId="{FD1EEBC0-C7FF-45CB-881D-02F845B478F8}" type="sibTrans" cxnId="{4E505DF0-5A3D-4B24-9C73-8561DDC90F0A}">
      <dgm:prSet/>
      <dgm:spPr/>
      <dgm:t>
        <a:bodyPr/>
        <a:lstStyle/>
        <a:p>
          <a:endParaRPr lang="en-US"/>
        </a:p>
      </dgm:t>
    </dgm:pt>
    <dgm:pt modelId="{C8FA6DBC-6B33-4E46-91F5-3D56AF4B25A4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FD6F5C60-C627-49C4-95A6-9C47D2F02AB9}" type="parTrans" cxnId="{3D77D79E-6DEC-4156-AF0C-EA1B044350A0}">
      <dgm:prSet/>
      <dgm:spPr/>
      <dgm:t>
        <a:bodyPr/>
        <a:lstStyle/>
        <a:p>
          <a:endParaRPr lang="en-US"/>
        </a:p>
      </dgm:t>
    </dgm:pt>
    <dgm:pt modelId="{5753CFBB-E93D-43BD-8F1A-C9CE457CB5F6}" type="sibTrans" cxnId="{3D77D79E-6DEC-4156-AF0C-EA1B044350A0}">
      <dgm:prSet/>
      <dgm:spPr/>
      <dgm:t>
        <a:bodyPr/>
        <a:lstStyle/>
        <a:p>
          <a:endParaRPr lang="en-US"/>
        </a:p>
      </dgm:t>
    </dgm:pt>
    <dgm:pt modelId="{A6E23902-0DDA-438F-8195-BB1D5E8CFEDB}">
      <dgm:prSet custT="1"/>
      <dgm:spPr>
        <a:solidFill>
          <a:schemeClr val="accent2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Game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9DF0639D-28D7-4055-A11D-709C6D030B51}" type="parTrans" cxnId="{55B951EF-E1C8-4D6F-9BFB-80E81D8BD36A}">
      <dgm:prSet/>
      <dgm:spPr/>
      <dgm:t>
        <a:bodyPr/>
        <a:lstStyle/>
        <a:p>
          <a:endParaRPr lang="en-US"/>
        </a:p>
      </dgm:t>
    </dgm:pt>
    <dgm:pt modelId="{B7D68771-D541-4151-8CBB-BA131A606A59}" type="sibTrans" cxnId="{55B951EF-E1C8-4D6F-9BFB-80E81D8BD36A}">
      <dgm:prSet/>
      <dgm:spPr/>
      <dgm:t>
        <a:bodyPr/>
        <a:lstStyle/>
        <a:p>
          <a:endParaRPr lang="en-US"/>
        </a:p>
      </dgm:t>
    </dgm:pt>
    <dgm:pt modelId="{BE7AA037-C3D1-4518-AF9C-0353FDDA98C1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Game Instance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24BB57D4-0106-4972-B3F7-5EBF763971A6}" type="parTrans" cxnId="{D5809F38-89CF-4C9C-A135-4EFEA667F833}">
      <dgm:prSet/>
      <dgm:spPr/>
      <dgm:t>
        <a:bodyPr/>
        <a:lstStyle/>
        <a:p>
          <a:endParaRPr lang="en-US"/>
        </a:p>
      </dgm:t>
    </dgm:pt>
    <dgm:pt modelId="{A22E43AA-846B-41CA-8E02-13B816112CB9}" type="sibTrans" cxnId="{D5809F38-89CF-4C9C-A135-4EFEA667F833}">
      <dgm:prSet/>
      <dgm:spPr/>
      <dgm:t>
        <a:bodyPr/>
        <a:lstStyle/>
        <a:p>
          <a:endParaRPr lang="en-US"/>
        </a:p>
      </dgm:t>
    </dgm:pt>
    <dgm:pt modelId="{6348FFF8-65B9-4003-8DAA-932B4D339360}" type="pres">
      <dgm:prSet presAssocID="{38CFA40D-EF11-4726-9AFD-3F88F798CD9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1D76BDA-D8D6-4D1F-80FF-A7BA146BEBA6}" type="pres">
      <dgm:prSet presAssocID="{BE7AA037-C3D1-4518-AF9C-0353FDDA98C1}" presName="vertOne" presStyleCnt="0"/>
      <dgm:spPr/>
    </dgm:pt>
    <dgm:pt modelId="{B6F52C84-7C5F-4EC9-A195-305188D25193}" type="pres">
      <dgm:prSet presAssocID="{BE7AA037-C3D1-4518-AF9C-0353FDDA98C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AA4CA9-68CE-448F-AC09-4C1497DCFE58}" type="pres">
      <dgm:prSet presAssocID="{BE7AA037-C3D1-4518-AF9C-0353FDDA98C1}" presName="parTransOne" presStyleCnt="0"/>
      <dgm:spPr/>
    </dgm:pt>
    <dgm:pt modelId="{32C0AAE9-1B25-4612-AAB0-ED972E594194}" type="pres">
      <dgm:prSet presAssocID="{BE7AA037-C3D1-4518-AF9C-0353FDDA98C1}" presName="horzOne" presStyleCnt="0"/>
      <dgm:spPr/>
    </dgm:pt>
    <dgm:pt modelId="{08E61A41-01AC-44B9-ADD3-44ED75BCE4D7}" type="pres">
      <dgm:prSet presAssocID="{6F7D34D6-7FFB-40DD-A6EC-FB57076809D2}" presName="vertTwo" presStyleCnt="0"/>
      <dgm:spPr/>
    </dgm:pt>
    <dgm:pt modelId="{F1592B38-2607-4202-8562-8569113D3B23}" type="pres">
      <dgm:prSet presAssocID="{6F7D34D6-7FFB-40DD-A6EC-FB57076809D2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16782B-822A-4CD1-A4CC-C6560217BC4C}" type="pres">
      <dgm:prSet presAssocID="{6F7D34D6-7FFB-40DD-A6EC-FB57076809D2}" presName="parTransTwo" presStyleCnt="0"/>
      <dgm:spPr/>
    </dgm:pt>
    <dgm:pt modelId="{8AD3172D-0E0F-4659-86DF-44F696C75D45}" type="pres">
      <dgm:prSet presAssocID="{6F7D34D6-7FFB-40DD-A6EC-FB57076809D2}" presName="horzTwo" presStyleCnt="0"/>
      <dgm:spPr/>
    </dgm:pt>
    <dgm:pt modelId="{4FC0A7FD-E876-41B6-80A8-EB0E842CF56E}" type="pres">
      <dgm:prSet presAssocID="{D35385C6-10E6-4566-B0E1-3B3EFFE51C3D}" presName="vertThree" presStyleCnt="0"/>
      <dgm:spPr/>
    </dgm:pt>
    <dgm:pt modelId="{44A69A9A-E9A8-4287-9788-61434C60B746}" type="pres">
      <dgm:prSet presAssocID="{D35385C6-10E6-4566-B0E1-3B3EFFE51C3D}" presName="txThre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C6AC62-6FA0-4D48-960D-A0F37733689E}" type="pres">
      <dgm:prSet presAssocID="{D35385C6-10E6-4566-B0E1-3B3EFFE51C3D}" presName="horzThree" presStyleCnt="0"/>
      <dgm:spPr/>
    </dgm:pt>
    <dgm:pt modelId="{D4262A1E-1920-415B-A0B0-67CF76A81273}" type="pres">
      <dgm:prSet presAssocID="{0AAFB69C-1593-4DE2-8426-881A79366EED}" presName="sibSpaceThree" presStyleCnt="0"/>
      <dgm:spPr/>
    </dgm:pt>
    <dgm:pt modelId="{C775F272-BBEB-43C5-8CC3-3B4FFC197008}" type="pres">
      <dgm:prSet presAssocID="{6C0CA218-77CC-4BD2-9602-BABB099B75F9}" presName="vertThree" presStyleCnt="0"/>
      <dgm:spPr/>
    </dgm:pt>
    <dgm:pt modelId="{70737E11-ACF2-43AF-80F0-DC56B4650EFA}" type="pres">
      <dgm:prSet presAssocID="{6C0CA218-77CC-4BD2-9602-BABB099B75F9}" presName="txThre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92777B-EE1B-497D-A668-57AFC09CF70C}" type="pres">
      <dgm:prSet presAssocID="{6C0CA218-77CC-4BD2-9602-BABB099B75F9}" presName="horzThree" presStyleCnt="0"/>
      <dgm:spPr/>
    </dgm:pt>
    <dgm:pt modelId="{FC0AF4D5-6492-4E0E-8C8B-24AB468AEABF}" type="pres">
      <dgm:prSet presAssocID="{35E240D7-A641-4590-9E93-9E6FC21D2E9C}" presName="sibSpaceThree" presStyleCnt="0"/>
      <dgm:spPr/>
    </dgm:pt>
    <dgm:pt modelId="{6F4C0FE2-B31F-4CD4-BDB1-988168AF82F0}" type="pres">
      <dgm:prSet presAssocID="{1A53C15E-FEAD-4911-9534-1A100708A491}" presName="vertThree" presStyleCnt="0"/>
      <dgm:spPr/>
    </dgm:pt>
    <dgm:pt modelId="{7E8E358E-DEC1-4260-8C5A-D5A14C479806}" type="pres">
      <dgm:prSet presAssocID="{1A53C15E-FEAD-4911-9534-1A100708A491}" presName="txThre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74FE82-8B9B-46ED-8F02-4F62C8D0177C}" type="pres">
      <dgm:prSet presAssocID="{1A53C15E-FEAD-4911-9534-1A100708A491}" presName="horzThree" presStyleCnt="0"/>
      <dgm:spPr/>
    </dgm:pt>
    <dgm:pt modelId="{7B32510F-050C-487B-A055-DDAFE515952C}" type="pres">
      <dgm:prSet presAssocID="{FD1EEBC0-C7FF-45CB-881D-02F845B478F8}" presName="sibSpaceThree" presStyleCnt="0"/>
      <dgm:spPr/>
    </dgm:pt>
    <dgm:pt modelId="{4F3CBF83-27DB-4CA3-85E7-5BA6E71315E1}" type="pres">
      <dgm:prSet presAssocID="{C8FA6DBC-6B33-4E46-91F5-3D56AF4B25A4}" presName="vertThree" presStyleCnt="0"/>
      <dgm:spPr/>
    </dgm:pt>
    <dgm:pt modelId="{5E3D46D0-BFDE-424E-A7BA-A22F3431BF0A}" type="pres">
      <dgm:prSet presAssocID="{C8FA6DBC-6B33-4E46-91F5-3D56AF4B25A4}" presName="txThre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5E9A19-9333-403C-A398-F7B070284896}" type="pres">
      <dgm:prSet presAssocID="{C8FA6DBC-6B33-4E46-91F5-3D56AF4B25A4}" presName="horzThree" presStyleCnt="0"/>
      <dgm:spPr/>
    </dgm:pt>
    <dgm:pt modelId="{9AE83C8D-DDE8-4A15-A91C-7910E6662A4B}" type="pres">
      <dgm:prSet presAssocID="{5753CFBB-E93D-43BD-8F1A-C9CE457CB5F6}" presName="sibSpaceThree" presStyleCnt="0"/>
      <dgm:spPr/>
    </dgm:pt>
    <dgm:pt modelId="{7E2C84BD-3063-4220-9D01-436F361AE0A5}" type="pres">
      <dgm:prSet presAssocID="{A6E23902-0DDA-438F-8195-BB1D5E8CFEDB}" presName="vertThree" presStyleCnt="0"/>
      <dgm:spPr/>
    </dgm:pt>
    <dgm:pt modelId="{4883E050-6F89-4B1A-BE9A-09DB6AC81485}" type="pres">
      <dgm:prSet presAssocID="{A6E23902-0DDA-438F-8195-BB1D5E8CFEDB}" presName="txThre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6D5E30-CF67-4A6E-B001-CF7AD40028B5}" type="pres">
      <dgm:prSet presAssocID="{A6E23902-0DDA-438F-8195-BB1D5E8CFEDB}" presName="horzThree" presStyleCnt="0"/>
      <dgm:spPr/>
    </dgm:pt>
  </dgm:ptLst>
  <dgm:cxnLst>
    <dgm:cxn modelId="{B40AC245-48F4-49F7-96A1-4EBC31D610C6}" type="presOf" srcId="{C8FA6DBC-6B33-4E46-91F5-3D56AF4B25A4}" destId="{5E3D46D0-BFDE-424E-A7BA-A22F3431BF0A}" srcOrd="0" destOrd="0" presId="urn:microsoft.com/office/officeart/2005/8/layout/architecture"/>
    <dgm:cxn modelId="{9388EF7C-7836-407B-9DDC-AE81E193E3F8}" srcId="{6F7D34D6-7FFB-40DD-A6EC-FB57076809D2}" destId="{6C0CA218-77CC-4BD2-9602-BABB099B75F9}" srcOrd="1" destOrd="0" parTransId="{30A70FFE-55B2-47D1-A88A-5410BBDE4969}" sibTransId="{35E240D7-A641-4590-9E93-9E6FC21D2E9C}"/>
    <dgm:cxn modelId="{E875A380-88DE-46EF-9C54-48BE997FF6AB}" type="presOf" srcId="{BE7AA037-C3D1-4518-AF9C-0353FDDA98C1}" destId="{B6F52C84-7C5F-4EC9-A195-305188D25193}" srcOrd="0" destOrd="0" presId="urn:microsoft.com/office/officeart/2005/8/layout/architecture"/>
    <dgm:cxn modelId="{4E505DF0-5A3D-4B24-9C73-8561DDC90F0A}" srcId="{6F7D34D6-7FFB-40DD-A6EC-FB57076809D2}" destId="{1A53C15E-FEAD-4911-9534-1A100708A491}" srcOrd="2" destOrd="0" parTransId="{8FA685B9-3F1D-401D-8DA8-930E53117466}" sibTransId="{FD1EEBC0-C7FF-45CB-881D-02F845B478F8}"/>
    <dgm:cxn modelId="{55B951EF-E1C8-4D6F-9BFB-80E81D8BD36A}" srcId="{6F7D34D6-7FFB-40DD-A6EC-FB57076809D2}" destId="{A6E23902-0DDA-438F-8195-BB1D5E8CFEDB}" srcOrd="4" destOrd="0" parTransId="{9DF0639D-28D7-4055-A11D-709C6D030B51}" sibTransId="{B7D68771-D541-4151-8CBB-BA131A606A59}"/>
    <dgm:cxn modelId="{D5809F38-89CF-4C9C-A135-4EFEA667F833}" srcId="{38CFA40D-EF11-4726-9AFD-3F88F798CD94}" destId="{BE7AA037-C3D1-4518-AF9C-0353FDDA98C1}" srcOrd="0" destOrd="0" parTransId="{24BB57D4-0106-4972-B3F7-5EBF763971A6}" sibTransId="{A22E43AA-846B-41CA-8E02-13B816112CB9}"/>
    <dgm:cxn modelId="{EB5037B0-B482-457F-B0F3-B414FCFFB813}" srcId="{BE7AA037-C3D1-4518-AF9C-0353FDDA98C1}" destId="{6F7D34D6-7FFB-40DD-A6EC-FB57076809D2}" srcOrd="0" destOrd="0" parTransId="{E9B4D7CC-7BDE-4C84-A441-ED9C134BB381}" sibTransId="{ABC9F5D4-B2AE-476C-91E7-7CD566AA469C}"/>
    <dgm:cxn modelId="{7FC08F48-4D2F-4417-AFE6-289640FE0AB9}" type="presOf" srcId="{D35385C6-10E6-4566-B0E1-3B3EFFE51C3D}" destId="{44A69A9A-E9A8-4287-9788-61434C60B746}" srcOrd="0" destOrd="0" presId="urn:microsoft.com/office/officeart/2005/8/layout/architecture"/>
    <dgm:cxn modelId="{5EFEB69B-673A-46A9-BDAD-758CC0FEEB54}" type="presOf" srcId="{1A53C15E-FEAD-4911-9534-1A100708A491}" destId="{7E8E358E-DEC1-4260-8C5A-D5A14C479806}" srcOrd="0" destOrd="0" presId="urn:microsoft.com/office/officeart/2005/8/layout/architecture"/>
    <dgm:cxn modelId="{9CB743BF-7184-4DD4-8C03-449AA29422D4}" type="presOf" srcId="{A6E23902-0DDA-438F-8195-BB1D5E8CFEDB}" destId="{4883E050-6F89-4B1A-BE9A-09DB6AC81485}" srcOrd="0" destOrd="0" presId="urn:microsoft.com/office/officeart/2005/8/layout/architecture"/>
    <dgm:cxn modelId="{E3467AF7-34F1-4D02-BF2E-D86C3EC0899B}" type="presOf" srcId="{6C0CA218-77CC-4BD2-9602-BABB099B75F9}" destId="{70737E11-ACF2-43AF-80F0-DC56B4650EFA}" srcOrd="0" destOrd="0" presId="urn:microsoft.com/office/officeart/2005/8/layout/architecture"/>
    <dgm:cxn modelId="{3D77D79E-6DEC-4156-AF0C-EA1B044350A0}" srcId="{6F7D34D6-7FFB-40DD-A6EC-FB57076809D2}" destId="{C8FA6DBC-6B33-4E46-91F5-3D56AF4B25A4}" srcOrd="3" destOrd="0" parTransId="{FD6F5C60-C627-49C4-95A6-9C47D2F02AB9}" sibTransId="{5753CFBB-E93D-43BD-8F1A-C9CE457CB5F6}"/>
    <dgm:cxn modelId="{7361DC07-98C8-4478-BE66-49B3279369BF}" srcId="{6F7D34D6-7FFB-40DD-A6EC-FB57076809D2}" destId="{D35385C6-10E6-4566-B0E1-3B3EFFE51C3D}" srcOrd="0" destOrd="0" parTransId="{2D8A99AB-9410-4D14-9DE0-F6BA57079ED9}" sibTransId="{0AAFB69C-1593-4DE2-8426-881A79366EED}"/>
    <dgm:cxn modelId="{7F8DE19C-9DB2-4222-8AD8-7FA473ADC8B6}" type="presOf" srcId="{6F7D34D6-7FFB-40DD-A6EC-FB57076809D2}" destId="{F1592B38-2607-4202-8562-8569113D3B23}" srcOrd="0" destOrd="0" presId="urn:microsoft.com/office/officeart/2005/8/layout/architecture"/>
    <dgm:cxn modelId="{94833B81-2A85-4574-8EF6-C240EE56C111}" type="presOf" srcId="{38CFA40D-EF11-4726-9AFD-3F88F798CD94}" destId="{6348FFF8-65B9-4003-8DAA-932B4D339360}" srcOrd="0" destOrd="0" presId="urn:microsoft.com/office/officeart/2005/8/layout/architecture"/>
    <dgm:cxn modelId="{CC46BC95-FB88-4A99-8665-0BAA7B477690}" type="presParOf" srcId="{6348FFF8-65B9-4003-8DAA-932B4D339360}" destId="{51D76BDA-D8D6-4D1F-80FF-A7BA146BEBA6}" srcOrd="0" destOrd="0" presId="urn:microsoft.com/office/officeart/2005/8/layout/architecture"/>
    <dgm:cxn modelId="{CDC43B02-3C0C-4B7A-BFA2-D66197981072}" type="presParOf" srcId="{51D76BDA-D8D6-4D1F-80FF-A7BA146BEBA6}" destId="{B6F52C84-7C5F-4EC9-A195-305188D25193}" srcOrd="0" destOrd="0" presId="urn:microsoft.com/office/officeart/2005/8/layout/architecture"/>
    <dgm:cxn modelId="{3FD60595-B116-4BFC-A4FD-F7938E61EDF0}" type="presParOf" srcId="{51D76BDA-D8D6-4D1F-80FF-A7BA146BEBA6}" destId="{EFAA4CA9-68CE-448F-AC09-4C1497DCFE58}" srcOrd="1" destOrd="0" presId="urn:microsoft.com/office/officeart/2005/8/layout/architecture"/>
    <dgm:cxn modelId="{68AC25FC-E2CE-4908-A0D6-008E1F2B0087}" type="presParOf" srcId="{51D76BDA-D8D6-4D1F-80FF-A7BA146BEBA6}" destId="{32C0AAE9-1B25-4612-AAB0-ED972E594194}" srcOrd="2" destOrd="0" presId="urn:microsoft.com/office/officeart/2005/8/layout/architecture"/>
    <dgm:cxn modelId="{46968FC8-2DA4-4B28-847E-690B8E9F6868}" type="presParOf" srcId="{32C0AAE9-1B25-4612-AAB0-ED972E594194}" destId="{08E61A41-01AC-44B9-ADD3-44ED75BCE4D7}" srcOrd="0" destOrd="0" presId="urn:microsoft.com/office/officeart/2005/8/layout/architecture"/>
    <dgm:cxn modelId="{9C4B28DE-232D-46E0-975A-A97B7BDDB735}" type="presParOf" srcId="{08E61A41-01AC-44B9-ADD3-44ED75BCE4D7}" destId="{F1592B38-2607-4202-8562-8569113D3B23}" srcOrd="0" destOrd="0" presId="urn:microsoft.com/office/officeart/2005/8/layout/architecture"/>
    <dgm:cxn modelId="{5E1C04C9-91A7-4E4C-8343-E317B2C3B022}" type="presParOf" srcId="{08E61A41-01AC-44B9-ADD3-44ED75BCE4D7}" destId="{E716782B-822A-4CD1-A4CC-C6560217BC4C}" srcOrd="1" destOrd="0" presId="urn:microsoft.com/office/officeart/2005/8/layout/architecture"/>
    <dgm:cxn modelId="{1EAE899B-6943-4690-917C-16608621C656}" type="presParOf" srcId="{08E61A41-01AC-44B9-ADD3-44ED75BCE4D7}" destId="{8AD3172D-0E0F-4659-86DF-44F696C75D45}" srcOrd="2" destOrd="0" presId="urn:microsoft.com/office/officeart/2005/8/layout/architecture"/>
    <dgm:cxn modelId="{DC517467-F820-4A01-A720-F2DF6F89591E}" type="presParOf" srcId="{8AD3172D-0E0F-4659-86DF-44F696C75D45}" destId="{4FC0A7FD-E876-41B6-80A8-EB0E842CF56E}" srcOrd="0" destOrd="0" presId="urn:microsoft.com/office/officeart/2005/8/layout/architecture"/>
    <dgm:cxn modelId="{81AA3EFD-8DB8-4DF7-BEDC-39E8F074D031}" type="presParOf" srcId="{4FC0A7FD-E876-41B6-80A8-EB0E842CF56E}" destId="{44A69A9A-E9A8-4287-9788-61434C60B746}" srcOrd="0" destOrd="0" presId="urn:microsoft.com/office/officeart/2005/8/layout/architecture"/>
    <dgm:cxn modelId="{8E69FFB9-46F1-413C-BE83-83676FE6973B}" type="presParOf" srcId="{4FC0A7FD-E876-41B6-80A8-EB0E842CF56E}" destId="{E4C6AC62-6FA0-4D48-960D-A0F37733689E}" srcOrd="1" destOrd="0" presId="urn:microsoft.com/office/officeart/2005/8/layout/architecture"/>
    <dgm:cxn modelId="{10FAC665-CCCA-4751-A035-4A48C7997EC9}" type="presParOf" srcId="{8AD3172D-0E0F-4659-86DF-44F696C75D45}" destId="{D4262A1E-1920-415B-A0B0-67CF76A81273}" srcOrd="1" destOrd="0" presId="urn:microsoft.com/office/officeart/2005/8/layout/architecture"/>
    <dgm:cxn modelId="{A1991CD3-0DFD-440A-B47B-1E37EF5B06E6}" type="presParOf" srcId="{8AD3172D-0E0F-4659-86DF-44F696C75D45}" destId="{C775F272-BBEB-43C5-8CC3-3B4FFC197008}" srcOrd="2" destOrd="0" presId="urn:microsoft.com/office/officeart/2005/8/layout/architecture"/>
    <dgm:cxn modelId="{B9FEA3FA-4F8D-49C5-B126-C8F901868F8B}" type="presParOf" srcId="{C775F272-BBEB-43C5-8CC3-3B4FFC197008}" destId="{70737E11-ACF2-43AF-80F0-DC56B4650EFA}" srcOrd="0" destOrd="0" presId="urn:microsoft.com/office/officeart/2005/8/layout/architecture"/>
    <dgm:cxn modelId="{D4698E6D-5491-42E8-A45F-092DEF940A38}" type="presParOf" srcId="{C775F272-BBEB-43C5-8CC3-3B4FFC197008}" destId="{F892777B-EE1B-497D-A668-57AFC09CF70C}" srcOrd="1" destOrd="0" presId="urn:microsoft.com/office/officeart/2005/8/layout/architecture"/>
    <dgm:cxn modelId="{BC56E5B0-3B10-48DE-8DD8-4C23716870C7}" type="presParOf" srcId="{8AD3172D-0E0F-4659-86DF-44F696C75D45}" destId="{FC0AF4D5-6492-4E0E-8C8B-24AB468AEABF}" srcOrd="3" destOrd="0" presId="urn:microsoft.com/office/officeart/2005/8/layout/architecture"/>
    <dgm:cxn modelId="{48ED60D3-F095-41BE-9CC3-428CC2A139C4}" type="presParOf" srcId="{8AD3172D-0E0F-4659-86DF-44F696C75D45}" destId="{6F4C0FE2-B31F-4CD4-BDB1-988168AF82F0}" srcOrd="4" destOrd="0" presId="urn:microsoft.com/office/officeart/2005/8/layout/architecture"/>
    <dgm:cxn modelId="{381D95F1-1F22-483D-A9D8-72711C44891E}" type="presParOf" srcId="{6F4C0FE2-B31F-4CD4-BDB1-988168AF82F0}" destId="{7E8E358E-DEC1-4260-8C5A-D5A14C479806}" srcOrd="0" destOrd="0" presId="urn:microsoft.com/office/officeart/2005/8/layout/architecture"/>
    <dgm:cxn modelId="{7F2A2FB4-D17D-45A7-A204-FED2D03B388E}" type="presParOf" srcId="{6F4C0FE2-B31F-4CD4-BDB1-988168AF82F0}" destId="{D874FE82-8B9B-46ED-8F02-4F62C8D0177C}" srcOrd="1" destOrd="0" presId="urn:microsoft.com/office/officeart/2005/8/layout/architecture"/>
    <dgm:cxn modelId="{8DF11A45-2BCE-49ED-90A2-2C651DACEE90}" type="presParOf" srcId="{8AD3172D-0E0F-4659-86DF-44F696C75D45}" destId="{7B32510F-050C-487B-A055-DDAFE515952C}" srcOrd="5" destOrd="0" presId="urn:microsoft.com/office/officeart/2005/8/layout/architecture"/>
    <dgm:cxn modelId="{22D997FA-45C5-45AE-BF08-717EC2169C3A}" type="presParOf" srcId="{8AD3172D-0E0F-4659-86DF-44F696C75D45}" destId="{4F3CBF83-27DB-4CA3-85E7-5BA6E71315E1}" srcOrd="6" destOrd="0" presId="urn:microsoft.com/office/officeart/2005/8/layout/architecture"/>
    <dgm:cxn modelId="{7653B9DD-5E0D-4C80-B6A8-10D78DEB946D}" type="presParOf" srcId="{4F3CBF83-27DB-4CA3-85E7-5BA6E71315E1}" destId="{5E3D46D0-BFDE-424E-A7BA-A22F3431BF0A}" srcOrd="0" destOrd="0" presId="urn:microsoft.com/office/officeart/2005/8/layout/architecture"/>
    <dgm:cxn modelId="{0F07F2D9-6092-4145-B4E1-0EC73CFB648E}" type="presParOf" srcId="{4F3CBF83-27DB-4CA3-85E7-5BA6E71315E1}" destId="{935E9A19-9333-403C-A398-F7B070284896}" srcOrd="1" destOrd="0" presId="urn:microsoft.com/office/officeart/2005/8/layout/architecture"/>
    <dgm:cxn modelId="{13040D75-34F1-4EE2-8992-54CC976655E7}" type="presParOf" srcId="{8AD3172D-0E0F-4659-86DF-44F696C75D45}" destId="{9AE83C8D-DDE8-4A15-A91C-7910E6662A4B}" srcOrd="7" destOrd="0" presId="urn:microsoft.com/office/officeart/2005/8/layout/architecture"/>
    <dgm:cxn modelId="{2049C03C-732F-49E7-9F01-C00A80CA7EE0}" type="presParOf" srcId="{8AD3172D-0E0F-4659-86DF-44F696C75D45}" destId="{7E2C84BD-3063-4220-9D01-436F361AE0A5}" srcOrd="8" destOrd="0" presId="urn:microsoft.com/office/officeart/2005/8/layout/architecture"/>
    <dgm:cxn modelId="{F4893206-049D-4BCB-9851-702F0666ED6E}" type="presParOf" srcId="{7E2C84BD-3063-4220-9D01-436F361AE0A5}" destId="{4883E050-6F89-4B1A-BE9A-09DB6AC81485}" srcOrd="0" destOrd="0" presId="urn:microsoft.com/office/officeart/2005/8/layout/architecture"/>
    <dgm:cxn modelId="{D1F4353C-85A7-4FC8-BAC0-A18746F6B680}" type="presParOf" srcId="{7E2C84BD-3063-4220-9D01-436F361AE0A5}" destId="{646D5E30-CF67-4A6E-B001-CF7AD40028B5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8CFA40D-EF11-4726-9AFD-3F88F798CD94}" type="doc">
      <dgm:prSet loTypeId="urn:microsoft.com/office/officeart/2005/8/layout/architecture" loCatId="hierarchy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F7D34D6-7FFB-40DD-A6EC-FB57076809D2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Game Mode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E9B4D7CC-7BDE-4C84-A441-ED9C134BB381}" type="parTrans" cxnId="{EB5037B0-B482-457F-B0F3-B414FCFFB813}">
      <dgm:prSet/>
      <dgm:spPr/>
      <dgm:t>
        <a:bodyPr/>
        <a:lstStyle/>
        <a:p>
          <a:endParaRPr lang="en-US"/>
        </a:p>
      </dgm:t>
    </dgm:pt>
    <dgm:pt modelId="{ABC9F5D4-B2AE-476C-91E7-7CD566AA469C}" type="sibTrans" cxnId="{EB5037B0-B482-457F-B0F3-B414FCFFB813}">
      <dgm:prSet/>
      <dgm:spPr/>
      <dgm:t>
        <a:bodyPr/>
        <a:lstStyle/>
        <a:p>
          <a:endParaRPr lang="en-US"/>
        </a:p>
      </dgm:t>
    </dgm:pt>
    <dgm:pt modelId="{D35385C6-10E6-4566-B0E1-3B3EFFE51C3D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Pawn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2D8A99AB-9410-4D14-9DE0-F6BA57079ED9}" type="parTrans" cxnId="{7361DC07-98C8-4478-BE66-49B3279369BF}">
      <dgm:prSet/>
      <dgm:spPr/>
      <dgm:t>
        <a:bodyPr/>
        <a:lstStyle/>
        <a:p>
          <a:endParaRPr lang="en-US"/>
        </a:p>
      </dgm:t>
    </dgm:pt>
    <dgm:pt modelId="{0AAFB69C-1593-4DE2-8426-881A79366EED}" type="sibTrans" cxnId="{7361DC07-98C8-4478-BE66-49B3279369BF}">
      <dgm:prSet/>
      <dgm:spPr/>
      <dgm:t>
        <a:bodyPr/>
        <a:lstStyle/>
        <a:p>
          <a:endParaRPr lang="en-US"/>
        </a:p>
      </dgm:t>
    </dgm:pt>
    <dgm:pt modelId="{6C0CA218-77CC-4BD2-9602-BABB099B75F9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HUD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30A70FFE-55B2-47D1-A88A-5410BBDE4969}" type="parTrans" cxnId="{9388EF7C-7836-407B-9DDC-AE81E193E3F8}">
      <dgm:prSet/>
      <dgm:spPr/>
      <dgm:t>
        <a:bodyPr/>
        <a:lstStyle/>
        <a:p>
          <a:endParaRPr lang="en-US"/>
        </a:p>
      </dgm:t>
    </dgm:pt>
    <dgm:pt modelId="{35E240D7-A641-4590-9E93-9E6FC21D2E9C}" type="sibTrans" cxnId="{9388EF7C-7836-407B-9DDC-AE81E193E3F8}">
      <dgm:prSet/>
      <dgm:spPr/>
      <dgm:t>
        <a:bodyPr/>
        <a:lstStyle/>
        <a:p>
          <a:endParaRPr lang="en-US"/>
        </a:p>
      </dgm:t>
    </dgm:pt>
    <dgm:pt modelId="{1A53C15E-FEAD-4911-9534-1A100708A491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Controller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 </a:t>
          </a:r>
          <a:endParaRPr lang="en-US" sz="3600" dirty="0"/>
        </a:p>
      </dgm:t>
    </dgm:pt>
    <dgm:pt modelId="{8FA685B9-3F1D-401D-8DA8-930E53117466}" type="parTrans" cxnId="{4E505DF0-5A3D-4B24-9C73-8561DDC90F0A}">
      <dgm:prSet/>
      <dgm:spPr/>
      <dgm:t>
        <a:bodyPr/>
        <a:lstStyle/>
        <a:p>
          <a:endParaRPr lang="en-US"/>
        </a:p>
      </dgm:t>
    </dgm:pt>
    <dgm:pt modelId="{FD1EEBC0-C7FF-45CB-881D-02F845B478F8}" type="sibTrans" cxnId="{4E505DF0-5A3D-4B24-9C73-8561DDC90F0A}">
      <dgm:prSet/>
      <dgm:spPr/>
      <dgm:t>
        <a:bodyPr/>
        <a:lstStyle/>
        <a:p>
          <a:endParaRPr lang="en-US"/>
        </a:p>
      </dgm:t>
    </dgm:pt>
    <dgm:pt modelId="{C8FA6DBC-6B33-4E46-91F5-3D56AF4B25A4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FD6F5C60-C627-49C4-95A6-9C47D2F02AB9}" type="parTrans" cxnId="{3D77D79E-6DEC-4156-AF0C-EA1B044350A0}">
      <dgm:prSet/>
      <dgm:spPr/>
      <dgm:t>
        <a:bodyPr/>
        <a:lstStyle/>
        <a:p>
          <a:endParaRPr lang="en-US"/>
        </a:p>
      </dgm:t>
    </dgm:pt>
    <dgm:pt modelId="{5753CFBB-E93D-43BD-8F1A-C9CE457CB5F6}" type="sibTrans" cxnId="{3D77D79E-6DEC-4156-AF0C-EA1B044350A0}">
      <dgm:prSet/>
      <dgm:spPr/>
      <dgm:t>
        <a:bodyPr/>
        <a:lstStyle/>
        <a:p>
          <a:endParaRPr lang="en-US"/>
        </a:p>
      </dgm:t>
    </dgm:pt>
    <dgm:pt modelId="{A6E23902-0DDA-438F-8195-BB1D5E8CFEDB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Game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9DF0639D-28D7-4055-A11D-709C6D030B51}" type="parTrans" cxnId="{55B951EF-E1C8-4D6F-9BFB-80E81D8BD36A}">
      <dgm:prSet/>
      <dgm:spPr/>
      <dgm:t>
        <a:bodyPr/>
        <a:lstStyle/>
        <a:p>
          <a:endParaRPr lang="en-US"/>
        </a:p>
      </dgm:t>
    </dgm:pt>
    <dgm:pt modelId="{B7D68771-D541-4151-8CBB-BA131A606A59}" type="sibTrans" cxnId="{55B951EF-E1C8-4D6F-9BFB-80E81D8BD36A}">
      <dgm:prSet/>
      <dgm:spPr/>
      <dgm:t>
        <a:bodyPr/>
        <a:lstStyle/>
        <a:p>
          <a:endParaRPr lang="en-US"/>
        </a:p>
      </dgm:t>
    </dgm:pt>
    <dgm:pt modelId="{BE7AA037-C3D1-4518-AF9C-0353FDDA98C1}">
      <dgm:prSet custT="1"/>
      <dgm:spPr>
        <a:solidFill>
          <a:schemeClr val="accent2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Game Instance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24BB57D4-0106-4972-B3F7-5EBF763971A6}" type="parTrans" cxnId="{D5809F38-89CF-4C9C-A135-4EFEA667F833}">
      <dgm:prSet/>
      <dgm:spPr/>
      <dgm:t>
        <a:bodyPr/>
        <a:lstStyle/>
        <a:p>
          <a:endParaRPr lang="en-US"/>
        </a:p>
      </dgm:t>
    </dgm:pt>
    <dgm:pt modelId="{A22E43AA-846B-41CA-8E02-13B816112CB9}" type="sibTrans" cxnId="{D5809F38-89CF-4C9C-A135-4EFEA667F833}">
      <dgm:prSet/>
      <dgm:spPr/>
      <dgm:t>
        <a:bodyPr/>
        <a:lstStyle/>
        <a:p>
          <a:endParaRPr lang="en-US"/>
        </a:p>
      </dgm:t>
    </dgm:pt>
    <dgm:pt modelId="{6348FFF8-65B9-4003-8DAA-932B4D339360}" type="pres">
      <dgm:prSet presAssocID="{38CFA40D-EF11-4726-9AFD-3F88F798CD9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1D76BDA-D8D6-4D1F-80FF-A7BA146BEBA6}" type="pres">
      <dgm:prSet presAssocID="{BE7AA037-C3D1-4518-AF9C-0353FDDA98C1}" presName="vertOne" presStyleCnt="0"/>
      <dgm:spPr/>
    </dgm:pt>
    <dgm:pt modelId="{B6F52C84-7C5F-4EC9-A195-305188D25193}" type="pres">
      <dgm:prSet presAssocID="{BE7AA037-C3D1-4518-AF9C-0353FDDA98C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AA4CA9-68CE-448F-AC09-4C1497DCFE58}" type="pres">
      <dgm:prSet presAssocID="{BE7AA037-C3D1-4518-AF9C-0353FDDA98C1}" presName="parTransOne" presStyleCnt="0"/>
      <dgm:spPr/>
    </dgm:pt>
    <dgm:pt modelId="{32C0AAE9-1B25-4612-AAB0-ED972E594194}" type="pres">
      <dgm:prSet presAssocID="{BE7AA037-C3D1-4518-AF9C-0353FDDA98C1}" presName="horzOne" presStyleCnt="0"/>
      <dgm:spPr/>
    </dgm:pt>
    <dgm:pt modelId="{08E61A41-01AC-44B9-ADD3-44ED75BCE4D7}" type="pres">
      <dgm:prSet presAssocID="{6F7D34D6-7FFB-40DD-A6EC-FB57076809D2}" presName="vertTwo" presStyleCnt="0"/>
      <dgm:spPr/>
    </dgm:pt>
    <dgm:pt modelId="{F1592B38-2607-4202-8562-8569113D3B23}" type="pres">
      <dgm:prSet presAssocID="{6F7D34D6-7FFB-40DD-A6EC-FB57076809D2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16782B-822A-4CD1-A4CC-C6560217BC4C}" type="pres">
      <dgm:prSet presAssocID="{6F7D34D6-7FFB-40DD-A6EC-FB57076809D2}" presName="parTransTwo" presStyleCnt="0"/>
      <dgm:spPr/>
    </dgm:pt>
    <dgm:pt modelId="{8AD3172D-0E0F-4659-86DF-44F696C75D45}" type="pres">
      <dgm:prSet presAssocID="{6F7D34D6-7FFB-40DD-A6EC-FB57076809D2}" presName="horzTwo" presStyleCnt="0"/>
      <dgm:spPr/>
    </dgm:pt>
    <dgm:pt modelId="{4FC0A7FD-E876-41B6-80A8-EB0E842CF56E}" type="pres">
      <dgm:prSet presAssocID="{D35385C6-10E6-4566-B0E1-3B3EFFE51C3D}" presName="vertThree" presStyleCnt="0"/>
      <dgm:spPr/>
    </dgm:pt>
    <dgm:pt modelId="{44A69A9A-E9A8-4287-9788-61434C60B746}" type="pres">
      <dgm:prSet presAssocID="{D35385C6-10E6-4566-B0E1-3B3EFFE51C3D}" presName="txThre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C6AC62-6FA0-4D48-960D-A0F37733689E}" type="pres">
      <dgm:prSet presAssocID="{D35385C6-10E6-4566-B0E1-3B3EFFE51C3D}" presName="horzThree" presStyleCnt="0"/>
      <dgm:spPr/>
    </dgm:pt>
    <dgm:pt modelId="{D4262A1E-1920-415B-A0B0-67CF76A81273}" type="pres">
      <dgm:prSet presAssocID="{0AAFB69C-1593-4DE2-8426-881A79366EED}" presName="sibSpaceThree" presStyleCnt="0"/>
      <dgm:spPr/>
    </dgm:pt>
    <dgm:pt modelId="{C775F272-BBEB-43C5-8CC3-3B4FFC197008}" type="pres">
      <dgm:prSet presAssocID="{6C0CA218-77CC-4BD2-9602-BABB099B75F9}" presName="vertThree" presStyleCnt="0"/>
      <dgm:spPr/>
    </dgm:pt>
    <dgm:pt modelId="{70737E11-ACF2-43AF-80F0-DC56B4650EFA}" type="pres">
      <dgm:prSet presAssocID="{6C0CA218-77CC-4BD2-9602-BABB099B75F9}" presName="txThre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92777B-EE1B-497D-A668-57AFC09CF70C}" type="pres">
      <dgm:prSet presAssocID="{6C0CA218-77CC-4BD2-9602-BABB099B75F9}" presName="horzThree" presStyleCnt="0"/>
      <dgm:spPr/>
    </dgm:pt>
    <dgm:pt modelId="{FC0AF4D5-6492-4E0E-8C8B-24AB468AEABF}" type="pres">
      <dgm:prSet presAssocID="{35E240D7-A641-4590-9E93-9E6FC21D2E9C}" presName="sibSpaceThree" presStyleCnt="0"/>
      <dgm:spPr/>
    </dgm:pt>
    <dgm:pt modelId="{6F4C0FE2-B31F-4CD4-BDB1-988168AF82F0}" type="pres">
      <dgm:prSet presAssocID="{1A53C15E-FEAD-4911-9534-1A100708A491}" presName="vertThree" presStyleCnt="0"/>
      <dgm:spPr/>
    </dgm:pt>
    <dgm:pt modelId="{7E8E358E-DEC1-4260-8C5A-D5A14C479806}" type="pres">
      <dgm:prSet presAssocID="{1A53C15E-FEAD-4911-9534-1A100708A491}" presName="txThre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74FE82-8B9B-46ED-8F02-4F62C8D0177C}" type="pres">
      <dgm:prSet presAssocID="{1A53C15E-FEAD-4911-9534-1A100708A491}" presName="horzThree" presStyleCnt="0"/>
      <dgm:spPr/>
    </dgm:pt>
    <dgm:pt modelId="{7B32510F-050C-487B-A055-DDAFE515952C}" type="pres">
      <dgm:prSet presAssocID="{FD1EEBC0-C7FF-45CB-881D-02F845B478F8}" presName="sibSpaceThree" presStyleCnt="0"/>
      <dgm:spPr/>
    </dgm:pt>
    <dgm:pt modelId="{4F3CBF83-27DB-4CA3-85E7-5BA6E71315E1}" type="pres">
      <dgm:prSet presAssocID="{C8FA6DBC-6B33-4E46-91F5-3D56AF4B25A4}" presName="vertThree" presStyleCnt="0"/>
      <dgm:spPr/>
    </dgm:pt>
    <dgm:pt modelId="{5E3D46D0-BFDE-424E-A7BA-A22F3431BF0A}" type="pres">
      <dgm:prSet presAssocID="{C8FA6DBC-6B33-4E46-91F5-3D56AF4B25A4}" presName="txThre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5E9A19-9333-403C-A398-F7B070284896}" type="pres">
      <dgm:prSet presAssocID="{C8FA6DBC-6B33-4E46-91F5-3D56AF4B25A4}" presName="horzThree" presStyleCnt="0"/>
      <dgm:spPr/>
    </dgm:pt>
    <dgm:pt modelId="{9AE83C8D-DDE8-4A15-A91C-7910E6662A4B}" type="pres">
      <dgm:prSet presAssocID="{5753CFBB-E93D-43BD-8F1A-C9CE457CB5F6}" presName="sibSpaceThree" presStyleCnt="0"/>
      <dgm:spPr/>
    </dgm:pt>
    <dgm:pt modelId="{7E2C84BD-3063-4220-9D01-436F361AE0A5}" type="pres">
      <dgm:prSet presAssocID="{A6E23902-0DDA-438F-8195-BB1D5E8CFEDB}" presName="vertThree" presStyleCnt="0"/>
      <dgm:spPr/>
    </dgm:pt>
    <dgm:pt modelId="{4883E050-6F89-4B1A-BE9A-09DB6AC81485}" type="pres">
      <dgm:prSet presAssocID="{A6E23902-0DDA-438F-8195-BB1D5E8CFEDB}" presName="txThre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6D5E30-CF67-4A6E-B001-CF7AD40028B5}" type="pres">
      <dgm:prSet presAssocID="{A6E23902-0DDA-438F-8195-BB1D5E8CFEDB}" presName="horzThree" presStyleCnt="0"/>
      <dgm:spPr/>
    </dgm:pt>
  </dgm:ptLst>
  <dgm:cxnLst>
    <dgm:cxn modelId="{008C35D8-227E-412A-953F-AA7617C2CC28}" type="presOf" srcId="{BE7AA037-C3D1-4518-AF9C-0353FDDA98C1}" destId="{B6F52C84-7C5F-4EC9-A195-305188D25193}" srcOrd="0" destOrd="0" presId="urn:microsoft.com/office/officeart/2005/8/layout/architecture"/>
    <dgm:cxn modelId="{EB5037B0-B482-457F-B0F3-B414FCFFB813}" srcId="{BE7AA037-C3D1-4518-AF9C-0353FDDA98C1}" destId="{6F7D34D6-7FFB-40DD-A6EC-FB57076809D2}" srcOrd="0" destOrd="0" parTransId="{E9B4D7CC-7BDE-4C84-A441-ED9C134BB381}" sibTransId="{ABC9F5D4-B2AE-476C-91E7-7CD566AA469C}"/>
    <dgm:cxn modelId="{E43CB463-4E8C-4B8C-99CF-EFAF02552919}" type="presOf" srcId="{C8FA6DBC-6B33-4E46-91F5-3D56AF4B25A4}" destId="{5E3D46D0-BFDE-424E-A7BA-A22F3431BF0A}" srcOrd="0" destOrd="0" presId="urn:microsoft.com/office/officeart/2005/8/layout/architecture"/>
    <dgm:cxn modelId="{3AFDE5F5-411B-4789-856D-DDA38BF1A922}" type="presOf" srcId="{A6E23902-0DDA-438F-8195-BB1D5E8CFEDB}" destId="{4883E050-6F89-4B1A-BE9A-09DB6AC81485}" srcOrd="0" destOrd="0" presId="urn:microsoft.com/office/officeart/2005/8/layout/architecture"/>
    <dgm:cxn modelId="{92BF2D76-2612-486F-A193-91A4DE371360}" type="presOf" srcId="{D35385C6-10E6-4566-B0E1-3B3EFFE51C3D}" destId="{44A69A9A-E9A8-4287-9788-61434C60B746}" srcOrd="0" destOrd="0" presId="urn:microsoft.com/office/officeart/2005/8/layout/architecture"/>
    <dgm:cxn modelId="{3D77D79E-6DEC-4156-AF0C-EA1B044350A0}" srcId="{6F7D34D6-7FFB-40DD-A6EC-FB57076809D2}" destId="{C8FA6DBC-6B33-4E46-91F5-3D56AF4B25A4}" srcOrd="3" destOrd="0" parTransId="{FD6F5C60-C627-49C4-95A6-9C47D2F02AB9}" sibTransId="{5753CFBB-E93D-43BD-8F1A-C9CE457CB5F6}"/>
    <dgm:cxn modelId="{9388EF7C-7836-407B-9DDC-AE81E193E3F8}" srcId="{6F7D34D6-7FFB-40DD-A6EC-FB57076809D2}" destId="{6C0CA218-77CC-4BD2-9602-BABB099B75F9}" srcOrd="1" destOrd="0" parTransId="{30A70FFE-55B2-47D1-A88A-5410BBDE4969}" sibTransId="{35E240D7-A641-4590-9E93-9E6FC21D2E9C}"/>
    <dgm:cxn modelId="{7361DC07-98C8-4478-BE66-49B3279369BF}" srcId="{6F7D34D6-7FFB-40DD-A6EC-FB57076809D2}" destId="{D35385C6-10E6-4566-B0E1-3B3EFFE51C3D}" srcOrd="0" destOrd="0" parTransId="{2D8A99AB-9410-4D14-9DE0-F6BA57079ED9}" sibTransId="{0AAFB69C-1593-4DE2-8426-881A79366EED}"/>
    <dgm:cxn modelId="{3AE02EC2-C839-46A1-9D22-C3351D004989}" type="presOf" srcId="{38CFA40D-EF11-4726-9AFD-3F88F798CD94}" destId="{6348FFF8-65B9-4003-8DAA-932B4D339360}" srcOrd="0" destOrd="0" presId="urn:microsoft.com/office/officeart/2005/8/layout/architecture"/>
    <dgm:cxn modelId="{D5809F38-89CF-4C9C-A135-4EFEA667F833}" srcId="{38CFA40D-EF11-4726-9AFD-3F88F798CD94}" destId="{BE7AA037-C3D1-4518-AF9C-0353FDDA98C1}" srcOrd="0" destOrd="0" parTransId="{24BB57D4-0106-4972-B3F7-5EBF763971A6}" sibTransId="{A22E43AA-846B-41CA-8E02-13B816112CB9}"/>
    <dgm:cxn modelId="{4C7CC30B-70AB-489A-BF83-1D6D864E39E1}" type="presOf" srcId="{1A53C15E-FEAD-4911-9534-1A100708A491}" destId="{7E8E358E-DEC1-4260-8C5A-D5A14C479806}" srcOrd="0" destOrd="0" presId="urn:microsoft.com/office/officeart/2005/8/layout/architecture"/>
    <dgm:cxn modelId="{55B951EF-E1C8-4D6F-9BFB-80E81D8BD36A}" srcId="{6F7D34D6-7FFB-40DD-A6EC-FB57076809D2}" destId="{A6E23902-0DDA-438F-8195-BB1D5E8CFEDB}" srcOrd="4" destOrd="0" parTransId="{9DF0639D-28D7-4055-A11D-709C6D030B51}" sibTransId="{B7D68771-D541-4151-8CBB-BA131A606A59}"/>
    <dgm:cxn modelId="{4E505DF0-5A3D-4B24-9C73-8561DDC90F0A}" srcId="{6F7D34D6-7FFB-40DD-A6EC-FB57076809D2}" destId="{1A53C15E-FEAD-4911-9534-1A100708A491}" srcOrd="2" destOrd="0" parTransId="{8FA685B9-3F1D-401D-8DA8-930E53117466}" sibTransId="{FD1EEBC0-C7FF-45CB-881D-02F845B478F8}"/>
    <dgm:cxn modelId="{60C8174A-3270-4CE6-8516-6F3B19A3CD70}" type="presOf" srcId="{6F7D34D6-7FFB-40DD-A6EC-FB57076809D2}" destId="{F1592B38-2607-4202-8562-8569113D3B23}" srcOrd="0" destOrd="0" presId="urn:microsoft.com/office/officeart/2005/8/layout/architecture"/>
    <dgm:cxn modelId="{40C8DAE3-14C2-4F84-990E-312C23C2EF5F}" type="presOf" srcId="{6C0CA218-77CC-4BD2-9602-BABB099B75F9}" destId="{70737E11-ACF2-43AF-80F0-DC56B4650EFA}" srcOrd="0" destOrd="0" presId="urn:microsoft.com/office/officeart/2005/8/layout/architecture"/>
    <dgm:cxn modelId="{1428790B-18FB-4745-BD41-793E833D2205}" type="presParOf" srcId="{6348FFF8-65B9-4003-8DAA-932B4D339360}" destId="{51D76BDA-D8D6-4D1F-80FF-A7BA146BEBA6}" srcOrd="0" destOrd="0" presId="urn:microsoft.com/office/officeart/2005/8/layout/architecture"/>
    <dgm:cxn modelId="{D6CF7AAD-ABA3-4E72-B0C9-489F537E23B0}" type="presParOf" srcId="{51D76BDA-D8D6-4D1F-80FF-A7BA146BEBA6}" destId="{B6F52C84-7C5F-4EC9-A195-305188D25193}" srcOrd="0" destOrd="0" presId="urn:microsoft.com/office/officeart/2005/8/layout/architecture"/>
    <dgm:cxn modelId="{3A348163-0BD5-4507-9CA3-1739B2E13EFD}" type="presParOf" srcId="{51D76BDA-D8D6-4D1F-80FF-A7BA146BEBA6}" destId="{EFAA4CA9-68CE-448F-AC09-4C1497DCFE58}" srcOrd="1" destOrd="0" presId="urn:microsoft.com/office/officeart/2005/8/layout/architecture"/>
    <dgm:cxn modelId="{E3C89BCB-03E9-4444-B9D2-9608C8DD4FE9}" type="presParOf" srcId="{51D76BDA-D8D6-4D1F-80FF-A7BA146BEBA6}" destId="{32C0AAE9-1B25-4612-AAB0-ED972E594194}" srcOrd="2" destOrd="0" presId="urn:microsoft.com/office/officeart/2005/8/layout/architecture"/>
    <dgm:cxn modelId="{AE4B62B4-58FB-45F6-B356-F410463D26B2}" type="presParOf" srcId="{32C0AAE9-1B25-4612-AAB0-ED972E594194}" destId="{08E61A41-01AC-44B9-ADD3-44ED75BCE4D7}" srcOrd="0" destOrd="0" presId="urn:microsoft.com/office/officeart/2005/8/layout/architecture"/>
    <dgm:cxn modelId="{68D445FF-084B-4CCE-B9C0-A2BD4BEDB858}" type="presParOf" srcId="{08E61A41-01AC-44B9-ADD3-44ED75BCE4D7}" destId="{F1592B38-2607-4202-8562-8569113D3B23}" srcOrd="0" destOrd="0" presId="urn:microsoft.com/office/officeart/2005/8/layout/architecture"/>
    <dgm:cxn modelId="{733C4A2E-67FD-40F7-9302-D85512C5A028}" type="presParOf" srcId="{08E61A41-01AC-44B9-ADD3-44ED75BCE4D7}" destId="{E716782B-822A-4CD1-A4CC-C6560217BC4C}" srcOrd="1" destOrd="0" presId="urn:microsoft.com/office/officeart/2005/8/layout/architecture"/>
    <dgm:cxn modelId="{CAC8BA44-F99B-4FB8-ABCF-A37749DF800F}" type="presParOf" srcId="{08E61A41-01AC-44B9-ADD3-44ED75BCE4D7}" destId="{8AD3172D-0E0F-4659-86DF-44F696C75D45}" srcOrd="2" destOrd="0" presId="urn:microsoft.com/office/officeart/2005/8/layout/architecture"/>
    <dgm:cxn modelId="{CADD86F5-EE85-4093-BF91-DD7AA0430F8F}" type="presParOf" srcId="{8AD3172D-0E0F-4659-86DF-44F696C75D45}" destId="{4FC0A7FD-E876-41B6-80A8-EB0E842CF56E}" srcOrd="0" destOrd="0" presId="urn:microsoft.com/office/officeart/2005/8/layout/architecture"/>
    <dgm:cxn modelId="{02876BFC-AEFB-4C9E-9DF9-A55871BDA476}" type="presParOf" srcId="{4FC0A7FD-E876-41B6-80A8-EB0E842CF56E}" destId="{44A69A9A-E9A8-4287-9788-61434C60B746}" srcOrd="0" destOrd="0" presId="urn:microsoft.com/office/officeart/2005/8/layout/architecture"/>
    <dgm:cxn modelId="{2EF00E88-B6ED-4C26-B6FE-71C131C919B9}" type="presParOf" srcId="{4FC0A7FD-E876-41B6-80A8-EB0E842CF56E}" destId="{E4C6AC62-6FA0-4D48-960D-A0F37733689E}" srcOrd="1" destOrd="0" presId="urn:microsoft.com/office/officeart/2005/8/layout/architecture"/>
    <dgm:cxn modelId="{CDE47CF3-AB30-41AB-B383-A2D2A4E19DF1}" type="presParOf" srcId="{8AD3172D-0E0F-4659-86DF-44F696C75D45}" destId="{D4262A1E-1920-415B-A0B0-67CF76A81273}" srcOrd="1" destOrd="0" presId="urn:microsoft.com/office/officeart/2005/8/layout/architecture"/>
    <dgm:cxn modelId="{26A31B69-5F6B-46B4-A3D5-080F50EC29A0}" type="presParOf" srcId="{8AD3172D-0E0F-4659-86DF-44F696C75D45}" destId="{C775F272-BBEB-43C5-8CC3-3B4FFC197008}" srcOrd="2" destOrd="0" presId="urn:microsoft.com/office/officeart/2005/8/layout/architecture"/>
    <dgm:cxn modelId="{AF4C041E-59F9-4CA7-A3FF-5914168A34C2}" type="presParOf" srcId="{C775F272-BBEB-43C5-8CC3-3B4FFC197008}" destId="{70737E11-ACF2-43AF-80F0-DC56B4650EFA}" srcOrd="0" destOrd="0" presId="urn:microsoft.com/office/officeart/2005/8/layout/architecture"/>
    <dgm:cxn modelId="{F05099F4-1FA0-4252-A216-2401D5F5E3F8}" type="presParOf" srcId="{C775F272-BBEB-43C5-8CC3-3B4FFC197008}" destId="{F892777B-EE1B-497D-A668-57AFC09CF70C}" srcOrd="1" destOrd="0" presId="urn:microsoft.com/office/officeart/2005/8/layout/architecture"/>
    <dgm:cxn modelId="{F961DD68-A561-4540-BEC4-4ACC8733D146}" type="presParOf" srcId="{8AD3172D-0E0F-4659-86DF-44F696C75D45}" destId="{FC0AF4D5-6492-4E0E-8C8B-24AB468AEABF}" srcOrd="3" destOrd="0" presId="urn:microsoft.com/office/officeart/2005/8/layout/architecture"/>
    <dgm:cxn modelId="{C24F9045-D85D-4D55-BA4C-27132FAF0D2C}" type="presParOf" srcId="{8AD3172D-0E0F-4659-86DF-44F696C75D45}" destId="{6F4C0FE2-B31F-4CD4-BDB1-988168AF82F0}" srcOrd="4" destOrd="0" presId="urn:microsoft.com/office/officeart/2005/8/layout/architecture"/>
    <dgm:cxn modelId="{458DA839-082B-4A77-92F5-531458144613}" type="presParOf" srcId="{6F4C0FE2-B31F-4CD4-BDB1-988168AF82F0}" destId="{7E8E358E-DEC1-4260-8C5A-D5A14C479806}" srcOrd="0" destOrd="0" presId="urn:microsoft.com/office/officeart/2005/8/layout/architecture"/>
    <dgm:cxn modelId="{1563A69C-6387-42BB-90C4-3735B8481F79}" type="presParOf" srcId="{6F4C0FE2-B31F-4CD4-BDB1-988168AF82F0}" destId="{D874FE82-8B9B-46ED-8F02-4F62C8D0177C}" srcOrd="1" destOrd="0" presId="urn:microsoft.com/office/officeart/2005/8/layout/architecture"/>
    <dgm:cxn modelId="{2DB134DC-B238-4AFE-9E8A-604B6964CAFF}" type="presParOf" srcId="{8AD3172D-0E0F-4659-86DF-44F696C75D45}" destId="{7B32510F-050C-487B-A055-DDAFE515952C}" srcOrd="5" destOrd="0" presId="urn:microsoft.com/office/officeart/2005/8/layout/architecture"/>
    <dgm:cxn modelId="{AFFAF20E-EC1B-4D02-8118-9E45AA79A472}" type="presParOf" srcId="{8AD3172D-0E0F-4659-86DF-44F696C75D45}" destId="{4F3CBF83-27DB-4CA3-85E7-5BA6E71315E1}" srcOrd="6" destOrd="0" presId="urn:microsoft.com/office/officeart/2005/8/layout/architecture"/>
    <dgm:cxn modelId="{EF3A5059-CC82-4696-8981-39ACC6067CE5}" type="presParOf" srcId="{4F3CBF83-27DB-4CA3-85E7-5BA6E71315E1}" destId="{5E3D46D0-BFDE-424E-A7BA-A22F3431BF0A}" srcOrd="0" destOrd="0" presId="urn:microsoft.com/office/officeart/2005/8/layout/architecture"/>
    <dgm:cxn modelId="{D7A37842-DC52-45EB-B9BE-4FD08EB82647}" type="presParOf" srcId="{4F3CBF83-27DB-4CA3-85E7-5BA6E71315E1}" destId="{935E9A19-9333-403C-A398-F7B070284896}" srcOrd="1" destOrd="0" presId="urn:microsoft.com/office/officeart/2005/8/layout/architecture"/>
    <dgm:cxn modelId="{07BF2119-7ADF-4543-BE9C-F4C9F63DD6EF}" type="presParOf" srcId="{8AD3172D-0E0F-4659-86DF-44F696C75D45}" destId="{9AE83C8D-DDE8-4A15-A91C-7910E6662A4B}" srcOrd="7" destOrd="0" presId="urn:microsoft.com/office/officeart/2005/8/layout/architecture"/>
    <dgm:cxn modelId="{8513F195-E016-44B6-8452-7F5A69591E4A}" type="presParOf" srcId="{8AD3172D-0E0F-4659-86DF-44F696C75D45}" destId="{7E2C84BD-3063-4220-9D01-436F361AE0A5}" srcOrd="8" destOrd="0" presId="urn:microsoft.com/office/officeart/2005/8/layout/architecture"/>
    <dgm:cxn modelId="{E3EA8FFD-F10B-4CC9-A874-8E213B409E70}" type="presParOf" srcId="{7E2C84BD-3063-4220-9D01-436F361AE0A5}" destId="{4883E050-6F89-4B1A-BE9A-09DB6AC81485}" srcOrd="0" destOrd="0" presId="urn:microsoft.com/office/officeart/2005/8/layout/architecture"/>
    <dgm:cxn modelId="{21B6B474-0169-4E14-8955-F46EECB9B77D}" type="presParOf" srcId="{7E2C84BD-3063-4220-9D01-436F361AE0A5}" destId="{646D5E30-CF67-4A6E-B001-CF7AD40028B5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CFA40D-EF11-4726-9AFD-3F88F798CD94}" type="doc">
      <dgm:prSet loTypeId="urn:microsoft.com/office/officeart/2005/8/layout/architecture" loCatId="hierarchy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F7D34D6-7FFB-40DD-A6EC-FB57076809D2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Game Mode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E9B4D7CC-7BDE-4C84-A441-ED9C134BB381}" type="parTrans" cxnId="{EB5037B0-B482-457F-B0F3-B414FCFFB813}">
      <dgm:prSet/>
      <dgm:spPr/>
      <dgm:t>
        <a:bodyPr/>
        <a:lstStyle/>
        <a:p>
          <a:endParaRPr lang="en-US"/>
        </a:p>
      </dgm:t>
    </dgm:pt>
    <dgm:pt modelId="{ABC9F5D4-B2AE-476C-91E7-7CD566AA469C}" type="sibTrans" cxnId="{EB5037B0-B482-457F-B0F3-B414FCFFB813}">
      <dgm:prSet/>
      <dgm:spPr/>
      <dgm:t>
        <a:bodyPr/>
        <a:lstStyle/>
        <a:p>
          <a:endParaRPr lang="en-US"/>
        </a:p>
      </dgm:t>
    </dgm:pt>
    <dgm:pt modelId="{D35385C6-10E6-4566-B0E1-3B3EFFE51C3D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Pawn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2D8A99AB-9410-4D14-9DE0-F6BA57079ED9}" type="parTrans" cxnId="{7361DC07-98C8-4478-BE66-49B3279369BF}">
      <dgm:prSet/>
      <dgm:spPr/>
      <dgm:t>
        <a:bodyPr/>
        <a:lstStyle/>
        <a:p>
          <a:endParaRPr lang="en-US"/>
        </a:p>
      </dgm:t>
    </dgm:pt>
    <dgm:pt modelId="{0AAFB69C-1593-4DE2-8426-881A79366EED}" type="sibTrans" cxnId="{7361DC07-98C8-4478-BE66-49B3279369BF}">
      <dgm:prSet/>
      <dgm:spPr/>
      <dgm:t>
        <a:bodyPr/>
        <a:lstStyle/>
        <a:p>
          <a:endParaRPr lang="en-US"/>
        </a:p>
      </dgm:t>
    </dgm:pt>
    <dgm:pt modelId="{6C0CA218-77CC-4BD2-9602-BABB099B75F9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HUD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30A70FFE-55B2-47D1-A88A-5410BBDE4969}" type="parTrans" cxnId="{9388EF7C-7836-407B-9DDC-AE81E193E3F8}">
      <dgm:prSet/>
      <dgm:spPr/>
      <dgm:t>
        <a:bodyPr/>
        <a:lstStyle/>
        <a:p>
          <a:endParaRPr lang="en-US"/>
        </a:p>
      </dgm:t>
    </dgm:pt>
    <dgm:pt modelId="{35E240D7-A641-4590-9E93-9E6FC21D2E9C}" type="sibTrans" cxnId="{9388EF7C-7836-407B-9DDC-AE81E193E3F8}">
      <dgm:prSet/>
      <dgm:spPr/>
      <dgm:t>
        <a:bodyPr/>
        <a:lstStyle/>
        <a:p>
          <a:endParaRPr lang="en-US"/>
        </a:p>
      </dgm:t>
    </dgm:pt>
    <dgm:pt modelId="{1A53C15E-FEAD-4911-9534-1A100708A491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Controller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8FA685B9-3F1D-401D-8DA8-930E53117466}" type="parTrans" cxnId="{4E505DF0-5A3D-4B24-9C73-8561DDC90F0A}">
      <dgm:prSet/>
      <dgm:spPr/>
      <dgm:t>
        <a:bodyPr/>
        <a:lstStyle/>
        <a:p>
          <a:endParaRPr lang="en-US"/>
        </a:p>
      </dgm:t>
    </dgm:pt>
    <dgm:pt modelId="{FD1EEBC0-C7FF-45CB-881D-02F845B478F8}" type="sibTrans" cxnId="{4E505DF0-5A3D-4B24-9C73-8561DDC90F0A}">
      <dgm:prSet/>
      <dgm:spPr/>
      <dgm:t>
        <a:bodyPr/>
        <a:lstStyle/>
        <a:p>
          <a:endParaRPr lang="en-US"/>
        </a:p>
      </dgm:t>
    </dgm:pt>
    <dgm:pt modelId="{C8FA6DBC-6B33-4E46-91F5-3D56AF4B25A4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FD6F5C60-C627-49C4-95A6-9C47D2F02AB9}" type="parTrans" cxnId="{3D77D79E-6DEC-4156-AF0C-EA1B044350A0}">
      <dgm:prSet/>
      <dgm:spPr/>
      <dgm:t>
        <a:bodyPr/>
        <a:lstStyle/>
        <a:p>
          <a:endParaRPr lang="en-US"/>
        </a:p>
      </dgm:t>
    </dgm:pt>
    <dgm:pt modelId="{5753CFBB-E93D-43BD-8F1A-C9CE457CB5F6}" type="sibTrans" cxnId="{3D77D79E-6DEC-4156-AF0C-EA1B044350A0}">
      <dgm:prSet/>
      <dgm:spPr/>
      <dgm:t>
        <a:bodyPr/>
        <a:lstStyle/>
        <a:p>
          <a:endParaRPr lang="en-US"/>
        </a:p>
      </dgm:t>
    </dgm:pt>
    <dgm:pt modelId="{A6E23902-0DDA-438F-8195-BB1D5E8CFEDB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Game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9DF0639D-28D7-4055-A11D-709C6D030B51}" type="parTrans" cxnId="{55B951EF-E1C8-4D6F-9BFB-80E81D8BD36A}">
      <dgm:prSet/>
      <dgm:spPr/>
      <dgm:t>
        <a:bodyPr/>
        <a:lstStyle/>
        <a:p>
          <a:endParaRPr lang="en-US"/>
        </a:p>
      </dgm:t>
    </dgm:pt>
    <dgm:pt modelId="{B7D68771-D541-4151-8CBB-BA131A606A59}" type="sibTrans" cxnId="{55B951EF-E1C8-4D6F-9BFB-80E81D8BD36A}">
      <dgm:prSet/>
      <dgm:spPr/>
      <dgm:t>
        <a:bodyPr/>
        <a:lstStyle/>
        <a:p>
          <a:endParaRPr lang="en-US"/>
        </a:p>
      </dgm:t>
    </dgm:pt>
    <dgm:pt modelId="{BE7AA037-C3D1-4518-AF9C-0353FDDA98C1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Game Instance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24BB57D4-0106-4972-B3F7-5EBF763971A6}" type="parTrans" cxnId="{D5809F38-89CF-4C9C-A135-4EFEA667F833}">
      <dgm:prSet/>
      <dgm:spPr/>
      <dgm:t>
        <a:bodyPr/>
        <a:lstStyle/>
        <a:p>
          <a:endParaRPr lang="en-US"/>
        </a:p>
      </dgm:t>
    </dgm:pt>
    <dgm:pt modelId="{A22E43AA-846B-41CA-8E02-13B816112CB9}" type="sibTrans" cxnId="{D5809F38-89CF-4C9C-A135-4EFEA667F833}">
      <dgm:prSet/>
      <dgm:spPr/>
      <dgm:t>
        <a:bodyPr/>
        <a:lstStyle/>
        <a:p>
          <a:endParaRPr lang="en-US"/>
        </a:p>
      </dgm:t>
    </dgm:pt>
    <dgm:pt modelId="{6348FFF8-65B9-4003-8DAA-932B4D339360}" type="pres">
      <dgm:prSet presAssocID="{38CFA40D-EF11-4726-9AFD-3F88F798CD9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1D76BDA-D8D6-4D1F-80FF-A7BA146BEBA6}" type="pres">
      <dgm:prSet presAssocID="{BE7AA037-C3D1-4518-AF9C-0353FDDA98C1}" presName="vertOne" presStyleCnt="0"/>
      <dgm:spPr/>
    </dgm:pt>
    <dgm:pt modelId="{B6F52C84-7C5F-4EC9-A195-305188D25193}" type="pres">
      <dgm:prSet presAssocID="{BE7AA037-C3D1-4518-AF9C-0353FDDA98C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AA4CA9-68CE-448F-AC09-4C1497DCFE58}" type="pres">
      <dgm:prSet presAssocID="{BE7AA037-C3D1-4518-AF9C-0353FDDA98C1}" presName="parTransOne" presStyleCnt="0"/>
      <dgm:spPr/>
    </dgm:pt>
    <dgm:pt modelId="{32C0AAE9-1B25-4612-AAB0-ED972E594194}" type="pres">
      <dgm:prSet presAssocID="{BE7AA037-C3D1-4518-AF9C-0353FDDA98C1}" presName="horzOne" presStyleCnt="0"/>
      <dgm:spPr/>
    </dgm:pt>
    <dgm:pt modelId="{08E61A41-01AC-44B9-ADD3-44ED75BCE4D7}" type="pres">
      <dgm:prSet presAssocID="{6F7D34D6-7FFB-40DD-A6EC-FB57076809D2}" presName="vertTwo" presStyleCnt="0"/>
      <dgm:spPr/>
    </dgm:pt>
    <dgm:pt modelId="{F1592B38-2607-4202-8562-8569113D3B23}" type="pres">
      <dgm:prSet presAssocID="{6F7D34D6-7FFB-40DD-A6EC-FB57076809D2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16782B-822A-4CD1-A4CC-C6560217BC4C}" type="pres">
      <dgm:prSet presAssocID="{6F7D34D6-7FFB-40DD-A6EC-FB57076809D2}" presName="parTransTwo" presStyleCnt="0"/>
      <dgm:spPr/>
    </dgm:pt>
    <dgm:pt modelId="{8AD3172D-0E0F-4659-86DF-44F696C75D45}" type="pres">
      <dgm:prSet presAssocID="{6F7D34D6-7FFB-40DD-A6EC-FB57076809D2}" presName="horzTwo" presStyleCnt="0"/>
      <dgm:spPr/>
    </dgm:pt>
    <dgm:pt modelId="{4FC0A7FD-E876-41B6-80A8-EB0E842CF56E}" type="pres">
      <dgm:prSet presAssocID="{D35385C6-10E6-4566-B0E1-3B3EFFE51C3D}" presName="vertThree" presStyleCnt="0"/>
      <dgm:spPr/>
    </dgm:pt>
    <dgm:pt modelId="{44A69A9A-E9A8-4287-9788-61434C60B746}" type="pres">
      <dgm:prSet presAssocID="{D35385C6-10E6-4566-B0E1-3B3EFFE51C3D}" presName="txThre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C6AC62-6FA0-4D48-960D-A0F37733689E}" type="pres">
      <dgm:prSet presAssocID="{D35385C6-10E6-4566-B0E1-3B3EFFE51C3D}" presName="horzThree" presStyleCnt="0"/>
      <dgm:spPr/>
    </dgm:pt>
    <dgm:pt modelId="{D4262A1E-1920-415B-A0B0-67CF76A81273}" type="pres">
      <dgm:prSet presAssocID="{0AAFB69C-1593-4DE2-8426-881A79366EED}" presName="sibSpaceThree" presStyleCnt="0"/>
      <dgm:spPr/>
    </dgm:pt>
    <dgm:pt modelId="{C775F272-BBEB-43C5-8CC3-3B4FFC197008}" type="pres">
      <dgm:prSet presAssocID="{6C0CA218-77CC-4BD2-9602-BABB099B75F9}" presName="vertThree" presStyleCnt="0"/>
      <dgm:spPr/>
    </dgm:pt>
    <dgm:pt modelId="{70737E11-ACF2-43AF-80F0-DC56B4650EFA}" type="pres">
      <dgm:prSet presAssocID="{6C0CA218-77CC-4BD2-9602-BABB099B75F9}" presName="txThre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92777B-EE1B-497D-A668-57AFC09CF70C}" type="pres">
      <dgm:prSet presAssocID="{6C0CA218-77CC-4BD2-9602-BABB099B75F9}" presName="horzThree" presStyleCnt="0"/>
      <dgm:spPr/>
    </dgm:pt>
    <dgm:pt modelId="{FC0AF4D5-6492-4E0E-8C8B-24AB468AEABF}" type="pres">
      <dgm:prSet presAssocID="{35E240D7-A641-4590-9E93-9E6FC21D2E9C}" presName="sibSpaceThree" presStyleCnt="0"/>
      <dgm:spPr/>
    </dgm:pt>
    <dgm:pt modelId="{6F4C0FE2-B31F-4CD4-BDB1-988168AF82F0}" type="pres">
      <dgm:prSet presAssocID="{1A53C15E-FEAD-4911-9534-1A100708A491}" presName="vertThree" presStyleCnt="0"/>
      <dgm:spPr/>
    </dgm:pt>
    <dgm:pt modelId="{7E8E358E-DEC1-4260-8C5A-D5A14C479806}" type="pres">
      <dgm:prSet presAssocID="{1A53C15E-FEAD-4911-9534-1A100708A491}" presName="txThre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74FE82-8B9B-46ED-8F02-4F62C8D0177C}" type="pres">
      <dgm:prSet presAssocID="{1A53C15E-FEAD-4911-9534-1A100708A491}" presName="horzThree" presStyleCnt="0"/>
      <dgm:spPr/>
    </dgm:pt>
    <dgm:pt modelId="{7B32510F-050C-487B-A055-DDAFE515952C}" type="pres">
      <dgm:prSet presAssocID="{FD1EEBC0-C7FF-45CB-881D-02F845B478F8}" presName="sibSpaceThree" presStyleCnt="0"/>
      <dgm:spPr/>
    </dgm:pt>
    <dgm:pt modelId="{4F3CBF83-27DB-4CA3-85E7-5BA6E71315E1}" type="pres">
      <dgm:prSet presAssocID="{C8FA6DBC-6B33-4E46-91F5-3D56AF4B25A4}" presName="vertThree" presStyleCnt="0"/>
      <dgm:spPr/>
    </dgm:pt>
    <dgm:pt modelId="{5E3D46D0-BFDE-424E-A7BA-A22F3431BF0A}" type="pres">
      <dgm:prSet presAssocID="{C8FA6DBC-6B33-4E46-91F5-3D56AF4B25A4}" presName="txThre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5E9A19-9333-403C-A398-F7B070284896}" type="pres">
      <dgm:prSet presAssocID="{C8FA6DBC-6B33-4E46-91F5-3D56AF4B25A4}" presName="horzThree" presStyleCnt="0"/>
      <dgm:spPr/>
    </dgm:pt>
    <dgm:pt modelId="{9AE83C8D-DDE8-4A15-A91C-7910E6662A4B}" type="pres">
      <dgm:prSet presAssocID="{5753CFBB-E93D-43BD-8F1A-C9CE457CB5F6}" presName="sibSpaceThree" presStyleCnt="0"/>
      <dgm:spPr/>
    </dgm:pt>
    <dgm:pt modelId="{7E2C84BD-3063-4220-9D01-436F361AE0A5}" type="pres">
      <dgm:prSet presAssocID="{A6E23902-0DDA-438F-8195-BB1D5E8CFEDB}" presName="vertThree" presStyleCnt="0"/>
      <dgm:spPr/>
    </dgm:pt>
    <dgm:pt modelId="{4883E050-6F89-4B1A-BE9A-09DB6AC81485}" type="pres">
      <dgm:prSet presAssocID="{A6E23902-0DDA-438F-8195-BB1D5E8CFEDB}" presName="txThre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6D5E30-CF67-4A6E-B001-CF7AD40028B5}" type="pres">
      <dgm:prSet presAssocID="{A6E23902-0DDA-438F-8195-BB1D5E8CFEDB}" presName="horzThree" presStyleCnt="0"/>
      <dgm:spPr/>
    </dgm:pt>
  </dgm:ptLst>
  <dgm:cxnLst>
    <dgm:cxn modelId="{A6CC18ED-7348-4B1B-8957-A5F4E2A9DB1B}" type="presOf" srcId="{38CFA40D-EF11-4726-9AFD-3F88F798CD94}" destId="{6348FFF8-65B9-4003-8DAA-932B4D339360}" srcOrd="0" destOrd="0" presId="urn:microsoft.com/office/officeart/2005/8/layout/architecture"/>
    <dgm:cxn modelId="{1A99F972-9ACA-485F-8CDE-0047D7715645}" type="presOf" srcId="{C8FA6DBC-6B33-4E46-91F5-3D56AF4B25A4}" destId="{5E3D46D0-BFDE-424E-A7BA-A22F3431BF0A}" srcOrd="0" destOrd="0" presId="urn:microsoft.com/office/officeart/2005/8/layout/architecture"/>
    <dgm:cxn modelId="{EB5037B0-B482-457F-B0F3-B414FCFFB813}" srcId="{BE7AA037-C3D1-4518-AF9C-0353FDDA98C1}" destId="{6F7D34D6-7FFB-40DD-A6EC-FB57076809D2}" srcOrd="0" destOrd="0" parTransId="{E9B4D7CC-7BDE-4C84-A441-ED9C134BB381}" sibTransId="{ABC9F5D4-B2AE-476C-91E7-7CD566AA469C}"/>
    <dgm:cxn modelId="{3D77D79E-6DEC-4156-AF0C-EA1B044350A0}" srcId="{6F7D34D6-7FFB-40DD-A6EC-FB57076809D2}" destId="{C8FA6DBC-6B33-4E46-91F5-3D56AF4B25A4}" srcOrd="3" destOrd="0" parTransId="{FD6F5C60-C627-49C4-95A6-9C47D2F02AB9}" sibTransId="{5753CFBB-E93D-43BD-8F1A-C9CE457CB5F6}"/>
    <dgm:cxn modelId="{9388EF7C-7836-407B-9DDC-AE81E193E3F8}" srcId="{6F7D34D6-7FFB-40DD-A6EC-FB57076809D2}" destId="{6C0CA218-77CC-4BD2-9602-BABB099B75F9}" srcOrd="1" destOrd="0" parTransId="{30A70FFE-55B2-47D1-A88A-5410BBDE4969}" sibTransId="{35E240D7-A641-4590-9E93-9E6FC21D2E9C}"/>
    <dgm:cxn modelId="{7361DC07-98C8-4478-BE66-49B3279369BF}" srcId="{6F7D34D6-7FFB-40DD-A6EC-FB57076809D2}" destId="{D35385C6-10E6-4566-B0E1-3B3EFFE51C3D}" srcOrd="0" destOrd="0" parTransId="{2D8A99AB-9410-4D14-9DE0-F6BA57079ED9}" sibTransId="{0AAFB69C-1593-4DE2-8426-881A79366EED}"/>
    <dgm:cxn modelId="{ECD3CDFD-6542-4E5A-8EC3-466B48840AA2}" type="presOf" srcId="{1A53C15E-FEAD-4911-9534-1A100708A491}" destId="{7E8E358E-DEC1-4260-8C5A-D5A14C479806}" srcOrd="0" destOrd="0" presId="urn:microsoft.com/office/officeart/2005/8/layout/architecture"/>
    <dgm:cxn modelId="{D5809F38-89CF-4C9C-A135-4EFEA667F833}" srcId="{38CFA40D-EF11-4726-9AFD-3F88F798CD94}" destId="{BE7AA037-C3D1-4518-AF9C-0353FDDA98C1}" srcOrd="0" destOrd="0" parTransId="{24BB57D4-0106-4972-B3F7-5EBF763971A6}" sibTransId="{A22E43AA-846B-41CA-8E02-13B816112CB9}"/>
    <dgm:cxn modelId="{B6050B92-FC57-4818-BBBE-B615EC8D7D95}" type="presOf" srcId="{A6E23902-0DDA-438F-8195-BB1D5E8CFEDB}" destId="{4883E050-6F89-4B1A-BE9A-09DB6AC81485}" srcOrd="0" destOrd="0" presId="urn:microsoft.com/office/officeart/2005/8/layout/architecture"/>
    <dgm:cxn modelId="{55B951EF-E1C8-4D6F-9BFB-80E81D8BD36A}" srcId="{6F7D34D6-7FFB-40DD-A6EC-FB57076809D2}" destId="{A6E23902-0DDA-438F-8195-BB1D5E8CFEDB}" srcOrd="4" destOrd="0" parTransId="{9DF0639D-28D7-4055-A11D-709C6D030B51}" sibTransId="{B7D68771-D541-4151-8CBB-BA131A606A59}"/>
    <dgm:cxn modelId="{4E505DF0-5A3D-4B24-9C73-8561DDC90F0A}" srcId="{6F7D34D6-7FFB-40DD-A6EC-FB57076809D2}" destId="{1A53C15E-FEAD-4911-9534-1A100708A491}" srcOrd="2" destOrd="0" parTransId="{8FA685B9-3F1D-401D-8DA8-930E53117466}" sibTransId="{FD1EEBC0-C7FF-45CB-881D-02F845B478F8}"/>
    <dgm:cxn modelId="{7D3AD5A7-2CE4-414E-AD9D-695185529BD7}" type="presOf" srcId="{6C0CA218-77CC-4BD2-9602-BABB099B75F9}" destId="{70737E11-ACF2-43AF-80F0-DC56B4650EFA}" srcOrd="0" destOrd="0" presId="urn:microsoft.com/office/officeart/2005/8/layout/architecture"/>
    <dgm:cxn modelId="{211B0770-2D37-4161-BE02-A2B20CE21F08}" type="presOf" srcId="{BE7AA037-C3D1-4518-AF9C-0353FDDA98C1}" destId="{B6F52C84-7C5F-4EC9-A195-305188D25193}" srcOrd="0" destOrd="0" presId="urn:microsoft.com/office/officeart/2005/8/layout/architecture"/>
    <dgm:cxn modelId="{0A8438A1-A482-404A-82B8-C91AF4319DAD}" type="presOf" srcId="{D35385C6-10E6-4566-B0E1-3B3EFFE51C3D}" destId="{44A69A9A-E9A8-4287-9788-61434C60B746}" srcOrd="0" destOrd="0" presId="urn:microsoft.com/office/officeart/2005/8/layout/architecture"/>
    <dgm:cxn modelId="{763ED5D0-EA12-4488-96C1-FD8B81204F8E}" type="presOf" srcId="{6F7D34D6-7FFB-40DD-A6EC-FB57076809D2}" destId="{F1592B38-2607-4202-8562-8569113D3B23}" srcOrd="0" destOrd="0" presId="urn:microsoft.com/office/officeart/2005/8/layout/architecture"/>
    <dgm:cxn modelId="{AF2A6115-BB0D-49BB-9BEB-456A2FABCD07}" type="presParOf" srcId="{6348FFF8-65B9-4003-8DAA-932B4D339360}" destId="{51D76BDA-D8D6-4D1F-80FF-A7BA146BEBA6}" srcOrd="0" destOrd="0" presId="urn:microsoft.com/office/officeart/2005/8/layout/architecture"/>
    <dgm:cxn modelId="{88036F5D-C067-4D3D-BE35-501E57B962FD}" type="presParOf" srcId="{51D76BDA-D8D6-4D1F-80FF-A7BA146BEBA6}" destId="{B6F52C84-7C5F-4EC9-A195-305188D25193}" srcOrd="0" destOrd="0" presId="urn:microsoft.com/office/officeart/2005/8/layout/architecture"/>
    <dgm:cxn modelId="{331DFB2B-23D0-42F1-8DD8-5EF849293B17}" type="presParOf" srcId="{51D76BDA-D8D6-4D1F-80FF-A7BA146BEBA6}" destId="{EFAA4CA9-68CE-448F-AC09-4C1497DCFE58}" srcOrd="1" destOrd="0" presId="urn:microsoft.com/office/officeart/2005/8/layout/architecture"/>
    <dgm:cxn modelId="{30D3FF44-53AA-4BF4-A6A8-9FC192B3102D}" type="presParOf" srcId="{51D76BDA-D8D6-4D1F-80FF-A7BA146BEBA6}" destId="{32C0AAE9-1B25-4612-AAB0-ED972E594194}" srcOrd="2" destOrd="0" presId="urn:microsoft.com/office/officeart/2005/8/layout/architecture"/>
    <dgm:cxn modelId="{AE9BF901-2C3F-4898-B285-02A12C321BF7}" type="presParOf" srcId="{32C0AAE9-1B25-4612-AAB0-ED972E594194}" destId="{08E61A41-01AC-44B9-ADD3-44ED75BCE4D7}" srcOrd="0" destOrd="0" presId="urn:microsoft.com/office/officeart/2005/8/layout/architecture"/>
    <dgm:cxn modelId="{EE1F9692-9602-4BC0-91F1-B71D5552314A}" type="presParOf" srcId="{08E61A41-01AC-44B9-ADD3-44ED75BCE4D7}" destId="{F1592B38-2607-4202-8562-8569113D3B23}" srcOrd="0" destOrd="0" presId="urn:microsoft.com/office/officeart/2005/8/layout/architecture"/>
    <dgm:cxn modelId="{8313A41F-CF2C-4D07-A825-79EF799B58B9}" type="presParOf" srcId="{08E61A41-01AC-44B9-ADD3-44ED75BCE4D7}" destId="{E716782B-822A-4CD1-A4CC-C6560217BC4C}" srcOrd="1" destOrd="0" presId="urn:microsoft.com/office/officeart/2005/8/layout/architecture"/>
    <dgm:cxn modelId="{949E4299-AB23-4AB5-A2CC-9F39037852CC}" type="presParOf" srcId="{08E61A41-01AC-44B9-ADD3-44ED75BCE4D7}" destId="{8AD3172D-0E0F-4659-86DF-44F696C75D45}" srcOrd="2" destOrd="0" presId="urn:microsoft.com/office/officeart/2005/8/layout/architecture"/>
    <dgm:cxn modelId="{EF6C248D-4071-479E-988B-5688B940B073}" type="presParOf" srcId="{8AD3172D-0E0F-4659-86DF-44F696C75D45}" destId="{4FC0A7FD-E876-41B6-80A8-EB0E842CF56E}" srcOrd="0" destOrd="0" presId="urn:microsoft.com/office/officeart/2005/8/layout/architecture"/>
    <dgm:cxn modelId="{222AE450-EA73-4CA2-9CF3-6264E3D5E41D}" type="presParOf" srcId="{4FC0A7FD-E876-41B6-80A8-EB0E842CF56E}" destId="{44A69A9A-E9A8-4287-9788-61434C60B746}" srcOrd="0" destOrd="0" presId="urn:microsoft.com/office/officeart/2005/8/layout/architecture"/>
    <dgm:cxn modelId="{4CDECB08-608E-416C-BAD1-ED40672B5A91}" type="presParOf" srcId="{4FC0A7FD-E876-41B6-80A8-EB0E842CF56E}" destId="{E4C6AC62-6FA0-4D48-960D-A0F37733689E}" srcOrd="1" destOrd="0" presId="urn:microsoft.com/office/officeart/2005/8/layout/architecture"/>
    <dgm:cxn modelId="{FEA604EB-B61F-442A-81D0-C401102270F6}" type="presParOf" srcId="{8AD3172D-0E0F-4659-86DF-44F696C75D45}" destId="{D4262A1E-1920-415B-A0B0-67CF76A81273}" srcOrd="1" destOrd="0" presId="urn:microsoft.com/office/officeart/2005/8/layout/architecture"/>
    <dgm:cxn modelId="{DDB0A24A-09A5-4EFB-98F8-F23E3EE4CEAC}" type="presParOf" srcId="{8AD3172D-0E0F-4659-86DF-44F696C75D45}" destId="{C775F272-BBEB-43C5-8CC3-3B4FFC197008}" srcOrd="2" destOrd="0" presId="urn:microsoft.com/office/officeart/2005/8/layout/architecture"/>
    <dgm:cxn modelId="{0960C602-6ED9-4228-8094-248D200B75BD}" type="presParOf" srcId="{C775F272-BBEB-43C5-8CC3-3B4FFC197008}" destId="{70737E11-ACF2-43AF-80F0-DC56B4650EFA}" srcOrd="0" destOrd="0" presId="urn:microsoft.com/office/officeart/2005/8/layout/architecture"/>
    <dgm:cxn modelId="{4A9BC244-7EBD-4A77-8954-5939EB462702}" type="presParOf" srcId="{C775F272-BBEB-43C5-8CC3-3B4FFC197008}" destId="{F892777B-EE1B-497D-A668-57AFC09CF70C}" srcOrd="1" destOrd="0" presId="urn:microsoft.com/office/officeart/2005/8/layout/architecture"/>
    <dgm:cxn modelId="{133B669F-EE61-4E38-A18B-3922CCD2A7BF}" type="presParOf" srcId="{8AD3172D-0E0F-4659-86DF-44F696C75D45}" destId="{FC0AF4D5-6492-4E0E-8C8B-24AB468AEABF}" srcOrd="3" destOrd="0" presId="urn:microsoft.com/office/officeart/2005/8/layout/architecture"/>
    <dgm:cxn modelId="{EFA6255B-DA2B-4D5F-BF89-58DED67B86F3}" type="presParOf" srcId="{8AD3172D-0E0F-4659-86DF-44F696C75D45}" destId="{6F4C0FE2-B31F-4CD4-BDB1-988168AF82F0}" srcOrd="4" destOrd="0" presId="urn:microsoft.com/office/officeart/2005/8/layout/architecture"/>
    <dgm:cxn modelId="{5CF6EB6C-8DD2-40AA-A1E1-18D470A23920}" type="presParOf" srcId="{6F4C0FE2-B31F-4CD4-BDB1-988168AF82F0}" destId="{7E8E358E-DEC1-4260-8C5A-D5A14C479806}" srcOrd="0" destOrd="0" presId="urn:microsoft.com/office/officeart/2005/8/layout/architecture"/>
    <dgm:cxn modelId="{F543307F-F428-4ECF-8A6C-AA96A48159B7}" type="presParOf" srcId="{6F4C0FE2-B31F-4CD4-BDB1-988168AF82F0}" destId="{D874FE82-8B9B-46ED-8F02-4F62C8D0177C}" srcOrd="1" destOrd="0" presId="urn:microsoft.com/office/officeart/2005/8/layout/architecture"/>
    <dgm:cxn modelId="{F219C00D-8E46-4EF0-B191-9C23722BA4E6}" type="presParOf" srcId="{8AD3172D-0E0F-4659-86DF-44F696C75D45}" destId="{7B32510F-050C-487B-A055-DDAFE515952C}" srcOrd="5" destOrd="0" presId="urn:microsoft.com/office/officeart/2005/8/layout/architecture"/>
    <dgm:cxn modelId="{7D5ABD95-8FAC-4453-A522-48523F9DE7D2}" type="presParOf" srcId="{8AD3172D-0E0F-4659-86DF-44F696C75D45}" destId="{4F3CBF83-27DB-4CA3-85E7-5BA6E71315E1}" srcOrd="6" destOrd="0" presId="urn:microsoft.com/office/officeart/2005/8/layout/architecture"/>
    <dgm:cxn modelId="{0B9A1E37-3CA2-48AE-9745-E2E6273A6A4D}" type="presParOf" srcId="{4F3CBF83-27DB-4CA3-85E7-5BA6E71315E1}" destId="{5E3D46D0-BFDE-424E-A7BA-A22F3431BF0A}" srcOrd="0" destOrd="0" presId="urn:microsoft.com/office/officeart/2005/8/layout/architecture"/>
    <dgm:cxn modelId="{F9B53DCF-1F01-4A2D-8658-DAE59A9B7356}" type="presParOf" srcId="{4F3CBF83-27DB-4CA3-85E7-5BA6E71315E1}" destId="{935E9A19-9333-403C-A398-F7B070284896}" srcOrd="1" destOrd="0" presId="urn:microsoft.com/office/officeart/2005/8/layout/architecture"/>
    <dgm:cxn modelId="{AF90E1E4-6C85-444F-8BF8-56E4B7FB9295}" type="presParOf" srcId="{8AD3172D-0E0F-4659-86DF-44F696C75D45}" destId="{9AE83C8D-DDE8-4A15-A91C-7910E6662A4B}" srcOrd="7" destOrd="0" presId="urn:microsoft.com/office/officeart/2005/8/layout/architecture"/>
    <dgm:cxn modelId="{6CBE9D46-29B5-4058-BD86-3242FAEAC25C}" type="presParOf" srcId="{8AD3172D-0E0F-4659-86DF-44F696C75D45}" destId="{7E2C84BD-3063-4220-9D01-436F361AE0A5}" srcOrd="8" destOrd="0" presId="urn:microsoft.com/office/officeart/2005/8/layout/architecture"/>
    <dgm:cxn modelId="{858A4AD3-D1B0-4ABE-A498-63EE04FA5731}" type="presParOf" srcId="{7E2C84BD-3063-4220-9D01-436F361AE0A5}" destId="{4883E050-6F89-4B1A-BE9A-09DB6AC81485}" srcOrd="0" destOrd="0" presId="urn:microsoft.com/office/officeart/2005/8/layout/architecture"/>
    <dgm:cxn modelId="{C0D6158A-D8F2-4594-B67E-05978686A3AB}" type="presParOf" srcId="{7E2C84BD-3063-4220-9D01-436F361AE0A5}" destId="{646D5E30-CF67-4A6E-B001-CF7AD40028B5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CFA40D-EF11-4726-9AFD-3F88F798CD94}" type="doc">
      <dgm:prSet loTypeId="urn:microsoft.com/office/officeart/2005/8/layout/architecture" loCatId="hierarchy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F7D34D6-7FFB-40DD-A6EC-FB57076809D2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Game Mode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E9B4D7CC-7BDE-4C84-A441-ED9C134BB381}" type="parTrans" cxnId="{EB5037B0-B482-457F-B0F3-B414FCFFB813}">
      <dgm:prSet/>
      <dgm:spPr/>
      <dgm:t>
        <a:bodyPr/>
        <a:lstStyle/>
        <a:p>
          <a:endParaRPr lang="en-US"/>
        </a:p>
      </dgm:t>
    </dgm:pt>
    <dgm:pt modelId="{ABC9F5D4-B2AE-476C-91E7-7CD566AA469C}" type="sibTrans" cxnId="{EB5037B0-B482-457F-B0F3-B414FCFFB813}">
      <dgm:prSet/>
      <dgm:spPr/>
      <dgm:t>
        <a:bodyPr/>
        <a:lstStyle/>
        <a:p>
          <a:endParaRPr lang="en-US"/>
        </a:p>
      </dgm:t>
    </dgm:pt>
    <dgm:pt modelId="{D35385C6-10E6-4566-B0E1-3B3EFFE51C3D}">
      <dgm:prSet phldrT="[Text]" custT="1"/>
      <dgm:spPr>
        <a:solidFill>
          <a:schemeClr val="accent2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Pawn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2D8A99AB-9410-4D14-9DE0-F6BA57079ED9}" type="parTrans" cxnId="{7361DC07-98C8-4478-BE66-49B3279369BF}">
      <dgm:prSet/>
      <dgm:spPr/>
      <dgm:t>
        <a:bodyPr/>
        <a:lstStyle/>
        <a:p>
          <a:endParaRPr lang="en-US"/>
        </a:p>
      </dgm:t>
    </dgm:pt>
    <dgm:pt modelId="{0AAFB69C-1593-4DE2-8426-881A79366EED}" type="sibTrans" cxnId="{7361DC07-98C8-4478-BE66-49B3279369BF}">
      <dgm:prSet/>
      <dgm:spPr/>
      <dgm:t>
        <a:bodyPr/>
        <a:lstStyle/>
        <a:p>
          <a:endParaRPr lang="en-US"/>
        </a:p>
      </dgm:t>
    </dgm:pt>
    <dgm:pt modelId="{6C0CA218-77CC-4BD2-9602-BABB099B75F9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HUD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30A70FFE-55B2-47D1-A88A-5410BBDE4969}" type="parTrans" cxnId="{9388EF7C-7836-407B-9DDC-AE81E193E3F8}">
      <dgm:prSet/>
      <dgm:spPr/>
      <dgm:t>
        <a:bodyPr/>
        <a:lstStyle/>
        <a:p>
          <a:endParaRPr lang="en-US"/>
        </a:p>
      </dgm:t>
    </dgm:pt>
    <dgm:pt modelId="{35E240D7-A641-4590-9E93-9E6FC21D2E9C}" type="sibTrans" cxnId="{9388EF7C-7836-407B-9DDC-AE81E193E3F8}">
      <dgm:prSet/>
      <dgm:spPr/>
      <dgm:t>
        <a:bodyPr/>
        <a:lstStyle/>
        <a:p>
          <a:endParaRPr lang="en-US"/>
        </a:p>
      </dgm:t>
    </dgm:pt>
    <dgm:pt modelId="{1A53C15E-FEAD-4911-9534-1A100708A491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Controller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8FA685B9-3F1D-401D-8DA8-930E53117466}" type="parTrans" cxnId="{4E505DF0-5A3D-4B24-9C73-8561DDC90F0A}">
      <dgm:prSet/>
      <dgm:spPr/>
      <dgm:t>
        <a:bodyPr/>
        <a:lstStyle/>
        <a:p>
          <a:endParaRPr lang="en-US"/>
        </a:p>
      </dgm:t>
    </dgm:pt>
    <dgm:pt modelId="{FD1EEBC0-C7FF-45CB-881D-02F845B478F8}" type="sibTrans" cxnId="{4E505DF0-5A3D-4B24-9C73-8561DDC90F0A}">
      <dgm:prSet/>
      <dgm:spPr/>
      <dgm:t>
        <a:bodyPr/>
        <a:lstStyle/>
        <a:p>
          <a:endParaRPr lang="en-US"/>
        </a:p>
      </dgm:t>
    </dgm:pt>
    <dgm:pt modelId="{C8FA6DBC-6B33-4E46-91F5-3D56AF4B25A4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FD6F5C60-C627-49C4-95A6-9C47D2F02AB9}" type="parTrans" cxnId="{3D77D79E-6DEC-4156-AF0C-EA1B044350A0}">
      <dgm:prSet/>
      <dgm:spPr/>
      <dgm:t>
        <a:bodyPr/>
        <a:lstStyle/>
        <a:p>
          <a:endParaRPr lang="en-US"/>
        </a:p>
      </dgm:t>
    </dgm:pt>
    <dgm:pt modelId="{5753CFBB-E93D-43BD-8F1A-C9CE457CB5F6}" type="sibTrans" cxnId="{3D77D79E-6DEC-4156-AF0C-EA1B044350A0}">
      <dgm:prSet/>
      <dgm:spPr/>
      <dgm:t>
        <a:bodyPr/>
        <a:lstStyle/>
        <a:p>
          <a:endParaRPr lang="en-US"/>
        </a:p>
      </dgm:t>
    </dgm:pt>
    <dgm:pt modelId="{A6E23902-0DDA-438F-8195-BB1D5E8CFEDB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Game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9DF0639D-28D7-4055-A11D-709C6D030B51}" type="parTrans" cxnId="{55B951EF-E1C8-4D6F-9BFB-80E81D8BD36A}">
      <dgm:prSet/>
      <dgm:spPr/>
      <dgm:t>
        <a:bodyPr/>
        <a:lstStyle/>
        <a:p>
          <a:endParaRPr lang="en-US"/>
        </a:p>
      </dgm:t>
    </dgm:pt>
    <dgm:pt modelId="{B7D68771-D541-4151-8CBB-BA131A606A59}" type="sibTrans" cxnId="{55B951EF-E1C8-4D6F-9BFB-80E81D8BD36A}">
      <dgm:prSet/>
      <dgm:spPr/>
      <dgm:t>
        <a:bodyPr/>
        <a:lstStyle/>
        <a:p>
          <a:endParaRPr lang="en-US"/>
        </a:p>
      </dgm:t>
    </dgm:pt>
    <dgm:pt modelId="{BE7AA037-C3D1-4518-AF9C-0353FDDA98C1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Game Instance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24BB57D4-0106-4972-B3F7-5EBF763971A6}" type="parTrans" cxnId="{D5809F38-89CF-4C9C-A135-4EFEA667F833}">
      <dgm:prSet/>
      <dgm:spPr/>
      <dgm:t>
        <a:bodyPr/>
        <a:lstStyle/>
        <a:p>
          <a:endParaRPr lang="en-US"/>
        </a:p>
      </dgm:t>
    </dgm:pt>
    <dgm:pt modelId="{A22E43AA-846B-41CA-8E02-13B816112CB9}" type="sibTrans" cxnId="{D5809F38-89CF-4C9C-A135-4EFEA667F833}">
      <dgm:prSet/>
      <dgm:spPr/>
      <dgm:t>
        <a:bodyPr/>
        <a:lstStyle/>
        <a:p>
          <a:endParaRPr lang="en-US"/>
        </a:p>
      </dgm:t>
    </dgm:pt>
    <dgm:pt modelId="{6348FFF8-65B9-4003-8DAA-932B4D339360}" type="pres">
      <dgm:prSet presAssocID="{38CFA40D-EF11-4726-9AFD-3F88F798CD9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1D76BDA-D8D6-4D1F-80FF-A7BA146BEBA6}" type="pres">
      <dgm:prSet presAssocID="{BE7AA037-C3D1-4518-AF9C-0353FDDA98C1}" presName="vertOne" presStyleCnt="0"/>
      <dgm:spPr/>
    </dgm:pt>
    <dgm:pt modelId="{B6F52C84-7C5F-4EC9-A195-305188D25193}" type="pres">
      <dgm:prSet presAssocID="{BE7AA037-C3D1-4518-AF9C-0353FDDA98C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AA4CA9-68CE-448F-AC09-4C1497DCFE58}" type="pres">
      <dgm:prSet presAssocID="{BE7AA037-C3D1-4518-AF9C-0353FDDA98C1}" presName="parTransOne" presStyleCnt="0"/>
      <dgm:spPr/>
    </dgm:pt>
    <dgm:pt modelId="{32C0AAE9-1B25-4612-AAB0-ED972E594194}" type="pres">
      <dgm:prSet presAssocID="{BE7AA037-C3D1-4518-AF9C-0353FDDA98C1}" presName="horzOne" presStyleCnt="0"/>
      <dgm:spPr/>
    </dgm:pt>
    <dgm:pt modelId="{08E61A41-01AC-44B9-ADD3-44ED75BCE4D7}" type="pres">
      <dgm:prSet presAssocID="{6F7D34D6-7FFB-40DD-A6EC-FB57076809D2}" presName="vertTwo" presStyleCnt="0"/>
      <dgm:spPr/>
    </dgm:pt>
    <dgm:pt modelId="{F1592B38-2607-4202-8562-8569113D3B23}" type="pres">
      <dgm:prSet presAssocID="{6F7D34D6-7FFB-40DD-A6EC-FB57076809D2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16782B-822A-4CD1-A4CC-C6560217BC4C}" type="pres">
      <dgm:prSet presAssocID="{6F7D34D6-7FFB-40DD-A6EC-FB57076809D2}" presName="parTransTwo" presStyleCnt="0"/>
      <dgm:spPr/>
    </dgm:pt>
    <dgm:pt modelId="{8AD3172D-0E0F-4659-86DF-44F696C75D45}" type="pres">
      <dgm:prSet presAssocID="{6F7D34D6-7FFB-40DD-A6EC-FB57076809D2}" presName="horzTwo" presStyleCnt="0"/>
      <dgm:spPr/>
    </dgm:pt>
    <dgm:pt modelId="{4FC0A7FD-E876-41B6-80A8-EB0E842CF56E}" type="pres">
      <dgm:prSet presAssocID="{D35385C6-10E6-4566-B0E1-3B3EFFE51C3D}" presName="vertThree" presStyleCnt="0"/>
      <dgm:spPr/>
    </dgm:pt>
    <dgm:pt modelId="{44A69A9A-E9A8-4287-9788-61434C60B746}" type="pres">
      <dgm:prSet presAssocID="{D35385C6-10E6-4566-B0E1-3B3EFFE51C3D}" presName="txThree" presStyleLbl="node3" presStyleIdx="0" presStyleCnt="5" custLinFactNeighborX="177" custLinFactNeighborY="-6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C6AC62-6FA0-4D48-960D-A0F37733689E}" type="pres">
      <dgm:prSet presAssocID="{D35385C6-10E6-4566-B0E1-3B3EFFE51C3D}" presName="horzThree" presStyleCnt="0"/>
      <dgm:spPr/>
    </dgm:pt>
    <dgm:pt modelId="{D4262A1E-1920-415B-A0B0-67CF76A81273}" type="pres">
      <dgm:prSet presAssocID="{0AAFB69C-1593-4DE2-8426-881A79366EED}" presName="sibSpaceThree" presStyleCnt="0"/>
      <dgm:spPr/>
    </dgm:pt>
    <dgm:pt modelId="{C775F272-BBEB-43C5-8CC3-3B4FFC197008}" type="pres">
      <dgm:prSet presAssocID="{6C0CA218-77CC-4BD2-9602-BABB099B75F9}" presName="vertThree" presStyleCnt="0"/>
      <dgm:spPr/>
    </dgm:pt>
    <dgm:pt modelId="{70737E11-ACF2-43AF-80F0-DC56B4650EFA}" type="pres">
      <dgm:prSet presAssocID="{6C0CA218-77CC-4BD2-9602-BABB099B75F9}" presName="txThre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92777B-EE1B-497D-A668-57AFC09CF70C}" type="pres">
      <dgm:prSet presAssocID="{6C0CA218-77CC-4BD2-9602-BABB099B75F9}" presName="horzThree" presStyleCnt="0"/>
      <dgm:spPr/>
    </dgm:pt>
    <dgm:pt modelId="{FC0AF4D5-6492-4E0E-8C8B-24AB468AEABF}" type="pres">
      <dgm:prSet presAssocID="{35E240D7-A641-4590-9E93-9E6FC21D2E9C}" presName="sibSpaceThree" presStyleCnt="0"/>
      <dgm:spPr/>
    </dgm:pt>
    <dgm:pt modelId="{6F4C0FE2-B31F-4CD4-BDB1-988168AF82F0}" type="pres">
      <dgm:prSet presAssocID="{1A53C15E-FEAD-4911-9534-1A100708A491}" presName="vertThree" presStyleCnt="0"/>
      <dgm:spPr/>
    </dgm:pt>
    <dgm:pt modelId="{7E8E358E-DEC1-4260-8C5A-D5A14C479806}" type="pres">
      <dgm:prSet presAssocID="{1A53C15E-FEAD-4911-9534-1A100708A491}" presName="txThre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74FE82-8B9B-46ED-8F02-4F62C8D0177C}" type="pres">
      <dgm:prSet presAssocID="{1A53C15E-FEAD-4911-9534-1A100708A491}" presName="horzThree" presStyleCnt="0"/>
      <dgm:spPr/>
    </dgm:pt>
    <dgm:pt modelId="{7B32510F-050C-487B-A055-DDAFE515952C}" type="pres">
      <dgm:prSet presAssocID="{FD1EEBC0-C7FF-45CB-881D-02F845B478F8}" presName="sibSpaceThree" presStyleCnt="0"/>
      <dgm:spPr/>
    </dgm:pt>
    <dgm:pt modelId="{4F3CBF83-27DB-4CA3-85E7-5BA6E71315E1}" type="pres">
      <dgm:prSet presAssocID="{C8FA6DBC-6B33-4E46-91F5-3D56AF4B25A4}" presName="vertThree" presStyleCnt="0"/>
      <dgm:spPr/>
    </dgm:pt>
    <dgm:pt modelId="{5E3D46D0-BFDE-424E-A7BA-A22F3431BF0A}" type="pres">
      <dgm:prSet presAssocID="{C8FA6DBC-6B33-4E46-91F5-3D56AF4B25A4}" presName="txThre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5E9A19-9333-403C-A398-F7B070284896}" type="pres">
      <dgm:prSet presAssocID="{C8FA6DBC-6B33-4E46-91F5-3D56AF4B25A4}" presName="horzThree" presStyleCnt="0"/>
      <dgm:spPr/>
    </dgm:pt>
    <dgm:pt modelId="{9AE83C8D-DDE8-4A15-A91C-7910E6662A4B}" type="pres">
      <dgm:prSet presAssocID="{5753CFBB-E93D-43BD-8F1A-C9CE457CB5F6}" presName="sibSpaceThree" presStyleCnt="0"/>
      <dgm:spPr/>
    </dgm:pt>
    <dgm:pt modelId="{7E2C84BD-3063-4220-9D01-436F361AE0A5}" type="pres">
      <dgm:prSet presAssocID="{A6E23902-0DDA-438F-8195-BB1D5E8CFEDB}" presName="vertThree" presStyleCnt="0"/>
      <dgm:spPr/>
    </dgm:pt>
    <dgm:pt modelId="{4883E050-6F89-4B1A-BE9A-09DB6AC81485}" type="pres">
      <dgm:prSet presAssocID="{A6E23902-0DDA-438F-8195-BB1D5E8CFEDB}" presName="txThre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6D5E30-CF67-4A6E-B001-CF7AD40028B5}" type="pres">
      <dgm:prSet presAssocID="{A6E23902-0DDA-438F-8195-BB1D5E8CFEDB}" presName="horzThree" presStyleCnt="0"/>
      <dgm:spPr/>
    </dgm:pt>
  </dgm:ptLst>
  <dgm:cxnLst>
    <dgm:cxn modelId="{B1D1AA12-6AEF-40CC-A2CD-CF7584FE6F84}" type="presOf" srcId="{BE7AA037-C3D1-4518-AF9C-0353FDDA98C1}" destId="{B6F52C84-7C5F-4EC9-A195-305188D25193}" srcOrd="0" destOrd="0" presId="urn:microsoft.com/office/officeart/2005/8/layout/architecture"/>
    <dgm:cxn modelId="{BA88F91A-4F0A-49D1-8D63-8FA2AD31CB3B}" type="presOf" srcId="{C8FA6DBC-6B33-4E46-91F5-3D56AF4B25A4}" destId="{5E3D46D0-BFDE-424E-A7BA-A22F3431BF0A}" srcOrd="0" destOrd="0" presId="urn:microsoft.com/office/officeart/2005/8/layout/architecture"/>
    <dgm:cxn modelId="{9388EF7C-7836-407B-9DDC-AE81E193E3F8}" srcId="{6F7D34D6-7FFB-40DD-A6EC-FB57076809D2}" destId="{6C0CA218-77CC-4BD2-9602-BABB099B75F9}" srcOrd="1" destOrd="0" parTransId="{30A70FFE-55B2-47D1-A88A-5410BBDE4969}" sibTransId="{35E240D7-A641-4590-9E93-9E6FC21D2E9C}"/>
    <dgm:cxn modelId="{1E207358-30DF-4B61-BE52-2F8F65D2CADE}" type="presOf" srcId="{38CFA40D-EF11-4726-9AFD-3F88F798CD94}" destId="{6348FFF8-65B9-4003-8DAA-932B4D339360}" srcOrd="0" destOrd="0" presId="urn:microsoft.com/office/officeart/2005/8/layout/architecture"/>
    <dgm:cxn modelId="{C014EE59-29C7-41AB-920A-8E2A5B74174D}" type="presOf" srcId="{D35385C6-10E6-4566-B0E1-3B3EFFE51C3D}" destId="{44A69A9A-E9A8-4287-9788-61434C60B746}" srcOrd="0" destOrd="0" presId="urn:microsoft.com/office/officeart/2005/8/layout/architecture"/>
    <dgm:cxn modelId="{4E505DF0-5A3D-4B24-9C73-8561DDC90F0A}" srcId="{6F7D34D6-7FFB-40DD-A6EC-FB57076809D2}" destId="{1A53C15E-FEAD-4911-9534-1A100708A491}" srcOrd="2" destOrd="0" parTransId="{8FA685B9-3F1D-401D-8DA8-930E53117466}" sibTransId="{FD1EEBC0-C7FF-45CB-881D-02F845B478F8}"/>
    <dgm:cxn modelId="{D5809F38-89CF-4C9C-A135-4EFEA667F833}" srcId="{38CFA40D-EF11-4726-9AFD-3F88F798CD94}" destId="{BE7AA037-C3D1-4518-AF9C-0353FDDA98C1}" srcOrd="0" destOrd="0" parTransId="{24BB57D4-0106-4972-B3F7-5EBF763971A6}" sibTransId="{A22E43AA-846B-41CA-8E02-13B816112CB9}"/>
    <dgm:cxn modelId="{55B951EF-E1C8-4D6F-9BFB-80E81D8BD36A}" srcId="{6F7D34D6-7FFB-40DD-A6EC-FB57076809D2}" destId="{A6E23902-0DDA-438F-8195-BB1D5E8CFEDB}" srcOrd="4" destOrd="0" parTransId="{9DF0639D-28D7-4055-A11D-709C6D030B51}" sibTransId="{B7D68771-D541-4151-8CBB-BA131A606A59}"/>
    <dgm:cxn modelId="{9CE97659-4607-46BE-8512-87A71E2448F4}" type="presOf" srcId="{1A53C15E-FEAD-4911-9534-1A100708A491}" destId="{7E8E358E-DEC1-4260-8C5A-D5A14C479806}" srcOrd="0" destOrd="0" presId="urn:microsoft.com/office/officeart/2005/8/layout/architecture"/>
    <dgm:cxn modelId="{EB5037B0-B482-457F-B0F3-B414FCFFB813}" srcId="{BE7AA037-C3D1-4518-AF9C-0353FDDA98C1}" destId="{6F7D34D6-7FFB-40DD-A6EC-FB57076809D2}" srcOrd="0" destOrd="0" parTransId="{E9B4D7CC-7BDE-4C84-A441-ED9C134BB381}" sibTransId="{ABC9F5D4-B2AE-476C-91E7-7CD566AA469C}"/>
    <dgm:cxn modelId="{3D77D79E-6DEC-4156-AF0C-EA1B044350A0}" srcId="{6F7D34D6-7FFB-40DD-A6EC-FB57076809D2}" destId="{C8FA6DBC-6B33-4E46-91F5-3D56AF4B25A4}" srcOrd="3" destOrd="0" parTransId="{FD6F5C60-C627-49C4-95A6-9C47D2F02AB9}" sibTransId="{5753CFBB-E93D-43BD-8F1A-C9CE457CB5F6}"/>
    <dgm:cxn modelId="{7361DC07-98C8-4478-BE66-49B3279369BF}" srcId="{6F7D34D6-7FFB-40DD-A6EC-FB57076809D2}" destId="{D35385C6-10E6-4566-B0E1-3B3EFFE51C3D}" srcOrd="0" destOrd="0" parTransId="{2D8A99AB-9410-4D14-9DE0-F6BA57079ED9}" sibTransId="{0AAFB69C-1593-4DE2-8426-881A79366EED}"/>
    <dgm:cxn modelId="{D5F6B5CB-50CC-4A2F-A45A-784349644534}" type="presOf" srcId="{A6E23902-0DDA-438F-8195-BB1D5E8CFEDB}" destId="{4883E050-6F89-4B1A-BE9A-09DB6AC81485}" srcOrd="0" destOrd="0" presId="urn:microsoft.com/office/officeart/2005/8/layout/architecture"/>
    <dgm:cxn modelId="{28AE3C1D-C72A-44AC-9DD6-63E3E594C811}" type="presOf" srcId="{6F7D34D6-7FFB-40DD-A6EC-FB57076809D2}" destId="{F1592B38-2607-4202-8562-8569113D3B23}" srcOrd="0" destOrd="0" presId="urn:microsoft.com/office/officeart/2005/8/layout/architecture"/>
    <dgm:cxn modelId="{F99C1D87-6E68-4825-8AA7-CD0E61ABC925}" type="presOf" srcId="{6C0CA218-77CC-4BD2-9602-BABB099B75F9}" destId="{70737E11-ACF2-43AF-80F0-DC56B4650EFA}" srcOrd="0" destOrd="0" presId="urn:microsoft.com/office/officeart/2005/8/layout/architecture"/>
    <dgm:cxn modelId="{690885EB-23E4-4633-906E-A3DD79E40D9A}" type="presParOf" srcId="{6348FFF8-65B9-4003-8DAA-932B4D339360}" destId="{51D76BDA-D8D6-4D1F-80FF-A7BA146BEBA6}" srcOrd="0" destOrd="0" presId="urn:microsoft.com/office/officeart/2005/8/layout/architecture"/>
    <dgm:cxn modelId="{A74FE048-8121-4F8D-998B-98425939C25F}" type="presParOf" srcId="{51D76BDA-D8D6-4D1F-80FF-A7BA146BEBA6}" destId="{B6F52C84-7C5F-4EC9-A195-305188D25193}" srcOrd="0" destOrd="0" presId="urn:microsoft.com/office/officeart/2005/8/layout/architecture"/>
    <dgm:cxn modelId="{D2962BEB-FDDF-4854-ADFD-1C75708AC4DD}" type="presParOf" srcId="{51D76BDA-D8D6-4D1F-80FF-A7BA146BEBA6}" destId="{EFAA4CA9-68CE-448F-AC09-4C1497DCFE58}" srcOrd="1" destOrd="0" presId="urn:microsoft.com/office/officeart/2005/8/layout/architecture"/>
    <dgm:cxn modelId="{8636B43E-21F5-4E50-A2AB-6282959E0319}" type="presParOf" srcId="{51D76BDA-D8D6-4D1F-80FF-A7BA146BEBA6}" destId="{32C0AAE9-1B25-4612-AAB0-ED972E594194}" srcOrd="2" destOrd="0" presId="urn:microsoft.com/office/officeart/2005/8/layout/architecture"/>
    <dgm:cxn modelId="{4AE11187-B2A4-423E-9505-44D6E5EBE487}" type="presParOf" srcId="{32C0AAE9-1B25-4612-AAB0-ED972E594194}" destId="{08E61A41-01AC-44B9-ADD3-44ED75BCE4D7}" srcOrd="0" destOrd="0" presId="urn:microsoft.com/office/officeart/2005/8/layout/architecture"/>
    <dgm:cxn modelId="{926C01C4-333B-4EC3-903C-A1414A0469D9}" type="presParOf" srcId="{08E61A41-01AC-44B9-ADD3-44ED75BCE4D7}" destId="{F1592B38-2607-4202-8562-8569113D3B23}" srcOrd="0" destOrd="0" presId="urn:microsoft.com/office/officeart/2005/8/layout/architecture"/>
    <dgm:cxn modelId="{E79C5C05-3FA5-4C14-8D3F-DF9636A1DC42}" type="presParOf" srcId="{08E61A41-01AC-44B9-ADD3-44ED75BCE4D7}" destId="{E716782B-822A-4CD1-A4CC-C6560217BC4C}" srcOrd="1" destOrd="0" presId="urn:microsoft.com/office/officeart/2005/8/layout/architecture"/>
    <dgm:cxn modelId="{B9077325-8832-4008-9E2F-69F7691B9494}" type="presParOf" srcId="{08E61A41-01AC-44B9-ADD3-44ED75BCE4D7}" destId="{8AD3172D-0E0F-4659-86DF-44F696C75D45}" srcOrd="2" destOrd="0" presId="urn:microsoft.com/office/officeart/2005/8/layout/architecture"/>
    <dgm:cxn modelId="{B5D943D0-30BB-4476-9C20-6199019F766D}" type="presParOf" srcId="{8AD3172D-0E0F-4659-86DF-44F696C75D45}" destId="{4FC0A7FD-E876-41B6-80A8-EB0E842CF56E}" srcOrd="0" destOrd="0" presId="urn:microsoft.com/office/officeart/2005/8/layout/architecture"/>
    <dgm:cxn modelId="{5C4852B7-8458-4E20-BDD4-8D2C2744E7F4}" type="presParOf" srcId="{4FC0A7FD-E876-41B6-80A8-EB0E842CF56E}" destId="{44A69A9A-E9A8-4287-9788-61434C60B746}" srcOrd="0" destOrd="0" presId="urn:microsoft.com/office/officeart/2005/8/layout/architecture"/>
    <dgm:cxn modelId="{426C2520-A0F6-4A61-810D-79ACEFF60298}" type="presParOf" srcId="{4FC0A7FD-E876-41B6-80A8-EB0E842CF56E}" destId="{E4C6AC62-6FA0-4D48-960D-A0F37733689E}" srcOrd="1" destOrd="0" presId="urn:microsoft.com/office/officeart/2005/8/layout/architecture"/>
    <dgm:cxn modelId="{AE5C2394-6096-483E-8915-1E8B28E2C69D}" type="presParOf" srcId="{8AD3172D-0E0F-4659-86DF-44F696C75D45}" destId="{D4262A1E-1920-415B-A0B0-67CF76A81273}" srcOrd="1" destOrd="0" presId="urn:microsoft.com/office/officeart/2005/8/layout/architecture"/>
    <dgm:cxn modelId="{DF1A22B1-1A35-4806-A4B4-706524DC2D87}" type="presParOf" srcId="{8AD3172D-0E0F-4659-86DF-44F696C75D45}" destId="{C775F272-BBEB-43C5-8CC3-3B4FFC197008}" srcOrd="2" destOrd="0" presId="urn:microsoft.com/office/officeart/2005/8/layout/architecture"/>
    <dgm:cxn modelId="{6575CF55-6077-4D88-9995-1AAEFE2FEF46}" type="presParOf" srcId="{C775F272-BBEB-43C5-8CC3-3B4FFC197008}" destId="{70737E11-ACF2-43AF-80F0-DC56B4650EFA}" srcOrd="0" destOrd="0" presId="urn:microsoft.com/office/officeart/2005/8/layout/architecture"/>
    <dgm:cxn modelId="{E3EF55F6-B24B-4E93-9DC6-C1B019F7F2A5}" type="presParOf" srcId="{C775F272-BBEB-43C5-8CC3-3B4FFC197008}" destId="{F892777B-EE1B-497D-A668-57AFC09CF70C}" srcOrd="1" destOrd="0" presId="urn:microsoft.com/office/officeart/2005/8/layout/architecture"/>
    <dgm:cxn modelId="{01CF6D4A-0753-47D7-A8E6-02358A77146A}" type="presParOf" srcId="{8AD3172D-0E0F-4659-86DF-44F696C75D45}" destId="{FC0AF4D5-6492-4E0E-8C8B-24AB468AEABF}" srcOrd="3" destOrd="0" presId="urn:microsoft.com/office/officeart/2005/8/layout/architecture"/>
    <dgm:cxn modelId="{412CFC61-6F4F-48FA-BC44-DC2155A10692}" type="presParOf" srcId="{8AD3172D-0E0F-4659-86DF-44F696C75D45}" destId="{6F4C0FE2-B31F-4CD4-BDB1-988168AF82F0}" srcOrd="4" destOrd="0" presId="urn:microsoft.com/office/officeart/2005/8/layout/architecture"/>
    <dgm:cxn modelId="{3054F9C3-732A-4C2E-A045-6E458D204475}" type="presParOf" srcId="{6F4C0FE2-B31F-4CD4-BDB1-988168AF82F0}" destId="{7E8E358E-DEC1-4260-8C5A-D5A14C479806}" srcOrd="0" destOrd="0" presId="urn:microsoft.com/office/officeart/2005/8/layout/architecture"/>
    <dgm:cxn modelId="{09C5ABB1-F20A-486F-AE26-C161AFA5E871}" type="presParOf" srcId="{6F4C0FE2-B31F-4CD4-BDB1-988168AF82F0}" destId="{D874FE82-8B9B-46ED-8F02-4F62C8D0177C}" srcOrd="1" destOrd="0" presId="urn:microsoft.com/office/officeart/2005/8/layout/architecture"/>
    <dgm:cxn modelId="{0D54E8BD-6566-48C6-92DD-DD74EBBC2DE3}" type="presParOf" srcId="{8AD3172D-0E0F-4659-86DF-44F696C75D45}" destId="{7B32510F-050C-487B-A055-DDAFE515952C}" srcOrd="5" destOrd="0" presId="urn:microsoft.com/office/officeart/2005/8/layout/architecture"/>
    <dgm:cxn modelId="{2AE732D4-6A27-41D3-9CFF-5FB7D8228A56}" type="presParOf" srcId="{8AD3172D-0E0F-4659-86DF-44F696C75D45}" destId="{4F3CBF83-27DB-4CA3-85E7-5BA6E71315E1}" srcOrd="6" destOrd="0" presId="urn:microsoft.com/office/officeart/2005/8/layout/architecture"/>
    <dgm:cxn modelId="{DC940E3D-DC69-4B6B-ACC9-D46F9951E095}" type="presParOf" srcId="{4F3CBF83-27DB-4CA3-85E7-5BA6E71315E1}" destId="{5E3D46D0-BFDE-424E-A7BA-A22F3431BF0A}" srcOrd="0" destOrd="0" presId="urn:microsoft.com/office/officeart/2005/8/layout/architecture"/>
    <dgm:cxn modelId="{AFEAA422-70E9-4D7C-9C5E-5CC4231956BE}" type="presParOf" srcId="{4F3CBF83-27DB-4CA3-85E7-5BA6E71315E1}" destId="{935E9A19-9333-403C-A398-F7B070284896}" srcOrd="1" destOrd="0" presId="urn:microsoft.com/office/officeart/2005/8/layout/architecture"/>
    <dgm:cxn modelId="{7F17BD5F-37A8-4D13-BFBD-FC7B7A41187C}" type="presParOf" srcId="{8AD3172D-0E0F-4659-86DF-44F696C75D45}" destId="{9AE83C8D-DDE8-4A15-A91C-7910E6662A4B}" srcOrd="7" destOrd="0" presId="urn:microsoft.com/office/officeart/2005/8/layout/architecture"/>
    <dgm:cxn modelId="{B8A0C09D-AFF1-4597-B97E-271A66790A3E}" type="presParOf" srcId="{8AD3172D-0E0F-4659-86DF-44F696C75D45}" destId="{7E2C84BD-3063-4220-9D01-436F361AE0A5}" srcOrd="8" destOrd="0" presId="urn:microsoft.com/office/officeart/2005/8/layout/architecture"/>
    <dgm:cxn modelId="{38C39220-3540-4303-8349-81FF8F281B3D}" type="presParOf" srcId="{7E2C84BD-3063-4220-9D01-436F361AE0A5}" destId="{4883E050-6F89-4B1A-BE9A-09DB6AC81485}" srcOrd="0" destOrd="0" presId="urn:microsoft.com/office/officeart/2005/8/layout/architecture"/>
    <dgm:cxn modelId="{5007EB74-FE7B-42A9-B1D3-718E1D7A3611}" type="presParOf" srcId="{7E2C84BD-3063-4220-9D01-436F361AE0A5}" destId="{646D5E30-CF67-4A6E-B001-CF7AD40028B5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8CFA40D-EF11-4726-9AFD-3F88F798CD94}" type="doc">
      <dgm:prSet loTypeId="urn:microsoft.com/office/officeart/2005/8/layout/architecture" loCatId="hierarchy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F7D34D6-7FFB-40DD-A6EC-FB57076809D2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Game Mode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E9B4D7CC-7BDE-4C84-A441-ED9C134BB381}" type="parTrans" cxnId="{EB5037B0-B482-457F-B0F3-B414FCFFB813}">
      <dgm:prSet/>
      <dgm:spPr/>
      <dgm:t>
        <a:bodyPr/>
        <a:lstStyle/>
        <a:p>
          <a:endParaRPr lang="en-US"/>
        </a:p>
      </dgm:t>
    </dgm:pt>
    <dgm:pt modelId="{ABC9F5D4-B2AE-476C-91E7-7CD566AA469C}" type="sibTrans" cxnId="{EB5037B0-B482-457F-B0F3-B414FCFFB813}">
      <dgm:prSet/>
      <dgm:spPr/>
      <dgm:t>
        <a:bodyPr/>
        <a:lstStyle/>
        <a:p>
          <a:endParaRPr lang="en-US"/>
        </a:p>
      </dgm:t>
    </dgm:pt>
    <dgm:pt modelId="{D35385C6-10E6-4566-B0E1-3B3EFFE51C3D}">
      <dgm:prSet phldrT="[Text]" custT="1"/>
      <dgm:spPr>
        <a:solidFill>
          <a:schemeClr val="accent2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Pawn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2D8A99AB-9410-4D14-9DE0-F6BA57079ED9}" type="parTrans" cxnId="{7361DC07-98C8-4478-BE66-49B3279369BF}">
      <dgm:prSet/>
      <dgm:spPr/>
      <dgm:t>
        <a:bodyPr/>
        <a:lstStyle/>
        <a:p>
          <a:endParaRPr lang="en-US"/>
        </a:p>
      </dgm:t>
    </dgm:pt>
    <dgm:pt modelId="{0AAFB69C-1593-4DE2-8426-881A79366EED}" type="sibTrans" cxnId="{7361DC07-98C8-4478-BE66-49B3279369BF}">
      <dgm:prSet/>
      <dgm:spPr/>
      <dgm:t>
        <a:bodyPr/>
        <a:lstStyle/>
        <a:p>
          <a:endParaRPr lang="en-US"/>
        </a:p>
      </dgm:t>
    </dgm:pt>
    <dgm:pt modelId="{6C0CA218-77CC-4BD2-9602-BABB099B75F9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HUD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30A70FFE-55B2-47D1-A88A-5410BBDE4969}" type="parTrans" cxnId="{9388EF7C-7836-407B-9DDC-AE81E193E3F8}">
      <dgm:prSet/>
      <dgm:spPr/>
      <dgm:t>
        <a:bodyPr/>
        <a:lstStyle/>
        <a:p>
          <a:endParaRPr lang="en-US"/>
        </a:p>
      </dgm:t>
    </dgm:pt>
    <dgm:pt modelId="{35E240D7-A641-4590-9E93-9E6FC21D2E9C}" type="sibTrans" cxnId="{9388EF7C-7836-407B-9DDC-AE81E193E3F8}">
      <dgm:prSet/>
      <dgm:spPr/>
      <dgm:t>
        <a:bodyPr/>
        <a:lstStyle/>
        <a:p>
          <a:endParaRPr lang="en-US"/>
        </a:p>
      </dgm:t>
    </dgm:pt>
    <dgm:pt modelId="{1A53C15E-FEAD-4911-9534-1A100708A491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Controller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8FA685B9-3F1D-401D-8DA8-930E53117466}" type="parTrans" cxnId="{4E505DF0-5A3D-4B24-9C73-8561DDC90F0A}">
      <dgm:prSet/>
      <dgm:spPr/>
      <dgm:t>
        <a:bodyPr/>
        <a:lstStyle/>
        <a:p>
          <a:endParaRPr lang="en-US"/>
        </a:p>
      </dgm:t>
    </dgm:pt>
    <dgm:pt modelId="{FD1EEBC0-C7FF-45CB-881D-02F845B478F8}" type="sibTrans" cxnId="{4E505DF0-5A3D-4B24-9C73-8561DDC90F0A}">
      <dgm:prSet/>
      <dgm:spPr/>
      <dgm:t>
        <a:bodyPr/>
        <a:lstStyle/>
        <a:p>
          <a:endParaRPr lang="en-US"/>
        </a:p>
      </dgm:t>
    </dgm:pt>
    <dgm:pt modelId="{C8FA6DBC-6B33-4E46-91F5-3D56AF4B25A4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FD6F5C60-C627-49C4-95A6-9C47D2F02AB9}" type="parTrans" cxnId="{3D77D79E-6DEC-4156-AF0C-EA1B044350A0}">
      <dgm:prSet/>
      <dgm:spPr/>
      <dgm:t>
        <a:bodyPr/>
        <a:lstStyle/>
        <a:p>
          <a:endParaRPr lang="en-US"/>
        </a:p>
      </dgm:t>
    </dgm:pt>
    <dgm:pt modelId="{5753CFBB-E93D-43BD-8F1A-C9CE457CB5F6}" type="sibTrans" cxnId="{3D77D79E-6DEC-4156-AF0C-EA1B044350A0}">
      <dgm:prSet/>
      <dgm:spPr/>
      <dgm:t>
        <a:bodyPr/>
        <a:lstStyle/>
        <a:p>
          <a:endParaRPr lang="en-US"/>
        </a:p>
      </dgm:t>
    </dgm:pt>
    <dgm:pt modelId="{A6E23902-0DDA-438F-8195-BB1D5E8CFEDB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Game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9DF0639D-28D7-4055-A11D-709C6D030B51}" type="parTrans" cxnId="{55B951EF-E1C8-4D6F-9BFB-80E81D8BD36A}">
      <dgm:prSet/>
      <dgm:spPr/>
      <dgm:t>
        <a:bodyPr/>
        <a:lstStyle/>
        <a:p>
          <a:endParaRPr lang="en-US"/>
        </a:p>
      </dgm:t>
    </dgm:pt>
    <dgm:pt modelId="{B7D68771-D541-4151-8CBB-BA131A606A59}" type="sibTrans" cxnId="{55B951EF-E1C8-4D6F-9BFB-80E81D8BD36A}">
      <dgm:prSet/>
      <dgm:spPr/>
      <dgm:t>
        <a:bodyPr/>
        <a:lstStyle/>
        <a:p>
          <a:endParaRPr lang="en-US"/>
        </a:p>
      </dgm:t>
    </dgm:pt>
    <dgm:pt modelId="{BE7AA037-C3D1-4518-AF9C-0353FDDA98C1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Game Instance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24BB57D4-0106-4972-B3F7-5EBF763971A6}" type="parTrans" cxnId="{D5809F38-89CF-4C9C-A135-4EFEA667F833}">
      <dgm:prSet/>
      <dgm:spPr/>
      <dgm:t>
        <a:bodyPr/>
        <a:lstStyle/>
        <a:p>
          <a:endParaRPr lang="en-US"/>
        </a:p>
      </dgm:t>
    </dgm:pt>
    <dgm:pt modelId="{A22E43AA-846B-41CA-8E02-13B816112CB9}" type="sibTrans" cxnId="{D5809F38-89CF-4C9C-A135-4EFEA667F833}">
      <dgm:prSet/>
      <dgm:spPr/>
      <dgm:t>
        <a:bodyPr/>
        <a:lstStyle/>
        <a:p>
          <a:endParaRPr lang="en-US"/>
        </a:p>
      </dgm:t>
    </dgm:pt>
    <dgm:pt modelId="{6348FFF8-65B9-4003-8DAA-932B4D339360}" type="pres">
      <dgm:prSet presAssocID="{38CFA40D-EF11-4726-9AFD-3F88F798CD9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1D76BDA-D8D6-4D1F-80FF-A7BA146BEBA6}" type="pres">
      <dgm:prSet presAssocID="{BE7AA037-C3D1-4518-AF9C-0353FDDA98C1}" presName="vertOne" presStyleCnt="0"/>
      <dgm:spPr/>
    </dgm:pt>
    <dgm:pt modelId="{B6F52C84-7C5F-4EC9-A195-305188D25193}" type="pres">
      <dgm:prSet presAssocID="{BE7AA037-C3D1-4518-AF9C-0353FDDA98C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AA4CA9-68CE-448F-AC09-4C1497DCFE58}" type="pres">
      <dgm:prSet presAssocID="{BE7AA037-C3D1-4518-AF9C-0353FDDA98C1}" presName="parTransOne" presStyleCnt="0"/>
      <dgm:spPr/>
    </dgm:pt>
    <dgm:pt modelId="{32C0AAE9-1B25-4612-AAB0-ED972E594194}" type="pres">
      <dgm:prSet presAssocID="{BE7AA037-C3D1-4518-AF9C-0353FDDA98C1}" presName="horzOne" presStyleCnt="0"/>
      <dgm:spPr/>
    </dgm:pt>
    <dgm:pt modelId="{08E61A41-01AC-44B9-ADD3-44ED75BCE4D7}" type="pres">
      <dgm:prSet presAssocID="{6F7D34D6-7FFB-40DD-A6EC-FB57076809D2}" presName="vertTwo" presStyleCnt="0"/>
      <dgm:spPr/>
    </dgm:pt>
    <dgm:pt modelId="{F1592B38-2607-4202-8562-8569113D3B23}" type="pres">
      <dgm:prSet presAssocID="{6F7D34D6-7FFB-40DD-A6EC-FB57076809D2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16782B-822A-4CD1-A4CC-C6560217BC4C}" type="pres">
      <dgm:prSet presAssocID="{6F7D34D6-7FFB-40DD-A6EC-FB57076809D2}" presName="parTransTwo" presStyleCnt="0"/>
      <dgm:spPr/>
    </dgm:pt>
    <dgm:pt modelId="{8AD3172D-0E0F-4659-86DF-44F696C75D45}" type="pres">
      <dgm:prSet presAssocID="{6F7D34D6-7FFB-40DD-A6EC-FB57076809D2}" presName="horzTwo" presStyleCnt="0"/>
      <dgm:spPr/>
    </dgm:pt>
    <dgm:pt modelId="{4FC0A7FD-E876-41B6-80A8-EB0E842CF56E}" type="pres">
      <dgm:prSet presAssocID="{D35385C6-10E6-4566-B0E1-3B3EFFE51C3D}" presName="vertThree" presStyleCnt="0"/>
      <dgm:spPr/>
    </dgm:pt>
    <dgm:pt modelId="{44A69A9A-E9A8-4287-9788-61434C60B746}" type="pres">
      <dgm:prSet presAssocID="{D35385C6-10E6-4566-B0E1-3B3EFFE51C3D}" presName="txThre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C6AC62-6FA0-4D48-960D-A0F37733689E}" type="pres">
      <dgm:prSet presAssocID="{D35385C6-10E6-4566-B0E1-3B3EFFE51C3D}" presName="horzThree" presStyleCnt="0"/>
      <dgm:spPr/>
    </dgm:pt>
    <dgm:pt modelId="{D4262A1E-1920-415B-A0B0-67CF76A81273}" type="pres">
      <dgm:prSet presAssocID="{0AAFB69C-1593-4DE2-8426-881A79366EED}" presName="sibSpaceThree" presStyleCnt="0"/>
      <dgm:spPr/>
    </dgm:pt>
    <dgm:pt modelId="{C775F272-BBEB-43C5-8CC3-3B4FFC197008}" type="pres">
      <dgm:prSet presAssocID="{6C0CA218-77CC-4BD2-9602-BABB099B75F9}" presName="vertThree" presStyleCnt="0"/>
      <dgm:spPr/>
    </dgm:pt>
    <dgm:pt modelId="{70737E11-ACF2-43AF-80F0-DC56B4650EFA}" type="pres">
      <dgm:prSet presAssocID="{6C0CA218-77CC-4BD2-9602-BABB099B75F9}" presName="txThre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92777B-EE1B-497D-A668-57AFC09CF70C}" type="pres">
      <dgm:prSet presAssocID="{6C0CA218-77CC-4BD2-9602-BABB099B75F9}" presName="horzThree" presStyleCnt="0"/>
      <dgm:spPr/>
    </dgm:pt>
    <dgm:pt modelId="{FC0AF4D5-6492-4E0E-8C8B-24AB468AEABF}" type="pres">
      <dgm:prSet presAssocID="{35E240D7-A641-4590-9E93-9E6FC21D2E9C}" presName="sibSpaceThree" presStyleCnt="0"/>
      <dgm:spPr/>
    </dgm:pt>
    <dgm:pt modelId="{6F4C0FE2-B31F-4CD4-BDB1-988168AF82F0}" type="pres">
      <dgm:prSet presAssocID="{1A53C15E-FEAD-4911-9534-1A100708A491}" presName="vertThree" presStyleCnt="0"/>
      <dgm:spPr/>
    </dgm:pt>
    <dgm:pt modelId="{7E8E358E-DEC1-4260-8C5A-D5A14C479806}" type="pres">
      <dgm:prSet presAssocID="{1A53C15E-FEAD-4911-9534-1A100708A491}" presName="txThre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74FE82-8B9B-46ED-8F02-4F62C8D0177C}" type="pres">
      <dgm:prSet presAssocID="{1A53C15E-FEAD-4911-9534-1A100708A491}" presName="horzThree" presStyleCnt="0"/>
      <dgm:spPr/>
    </dgm:pt>
    <dgm:pt modelId="{7B32510F-050C-487B-A055-DDAFE515952C}" type="pres">
      <dgm:prSet presAssocID="{FD1EEBC0-C7FF-45CB-881D-02F845B478F8}" presName="sibSpaceThree" presStyleCnt="0"/>
      <dgm:spPr/>
    </dgm:pt>
    <dgm:pt modelId="{4F3CBF83-27DB-4CA3-85E7-5BA6E71315E1}" type="pres">
      <dgm:prSet presAssocID="{C8FA6DBC-6B33-4E46-91F5-3D56AF4B25A4}" presName="vertThree" presStyleCnt="0"/>
      <dgm:spPr/>
    </dgm:pt>
    <dgm:pt modelId="{5E3D46D0-BFDE-424E-A7BA-A22F3431BF0A}" type="pres">
      <dgm:prSet presAssocID="{C8FA6DBC-6B33-4E46-91F5-3D56AF4B25A4}" presName="txThre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5E9A19-9333-403C-A398-F7B070284896}" type="pres">
      <dgm:prSet presAssocID="{C8FA6DBC-6B33-4E46-91F5-3D56AF4B25A4}" presName="horzThree" presStyleCnt="0"/>
      <dgm:spPr/>
    </dgm:pt>
    <dgm:pt modelId="{9AE83C8D-DDE8-4A15-A91C-7910E6662A4B}" type="pres">
      <dgm:prSet presAssocID="{5753CFBB-E93D-43BD-8F1A-C9CE457CB5F6}" presName="sibSpaceThree" presStyleCnt="0"/>
      <dgm:spPr/>
    </dgm:pt>
    <dgm:pt modelId="{7E2C84BD-3063-4220-9D01-436F361AE0A5}" type="pres">
      <dgm:prSet presAssocID="{A6E23902-0DDA-438F-8195-BB1D5E8CFEDB}" presName="vertThree" presStyleCnt="0"/>
      <dgm:spPr/>
    </dgm:pt>
    <dgm:pt modelId="{4883E050-6F89-4B1A-BE9A-09DB6AC81485}" type="pres">
      <dgm:prSet presAssocID="{A6E23902-0DDA-438F-8195-BB1D5E8CFEDB}" presName="txThre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6D5E30-CF67-4A6E-B001-CF7AD40028B5}" type="pres">
      <dgm:prSet presAssocID="{A6E23902-0DDA-438F-8195-BB1D5E8CFEDB}" presName="horzThree" presStyleCnt="0"/>
      <dgm:spPr/>
    </dgm:pt>
  </dgm:ptLst>
  <dgm:cxnLst>
    <dgm:cxn modelId="{73A404BC-4F2F-475D-B85E-6DAF690D8FC8}" type="presOf" srcId="{BE7AA037-C3D1-4518-AF9C-0353FDDA98C1}" destId="{B6F52C84-7C5F-4EC9-A195-305188D25193}" srcOrd="0" destOrd="0" presId="urn:microsoft.com/office/officeart/2005/8/layout/architecture"/>
    <dgm:cxn modelId="{9388EF7C-7836-407B-9DDC-AE81E193E3F8}" srcId="{6F7D34D6-7FFB-40DD-A6EC-FB57076809D2}" destId="{6C0CA218-77CC-4BD2-9602-BABB099B75F9}" srcOrd="1" destOrd="0" parTransId="{30A70FFE-55B2-47D1-A88A-5410BBDE4969}" sibTransId="{35E240D7-A641-4590-9E93-9E6FC21D2E9C}"/>
    <dgm:cxn modelId="{4E505DF0-5A3D-4B24-9C73-8561DDC90F0A}" srcId="{6F7D34D6-7FFB-40DD-A6EC-FB57076809D2}" destId="{1A53C15E-FEAD-4911-9534-1A100708A491}" srcOrd="2" destOrd="0" parTransId="{8FA685B9-3F1D-401D-8DA8-930E53117466}" sibTransId="{FD1EEBC0-C7FF-45CB-881D-02F845B478F8}"/>
    <dgm:cxn modelId="{D5809F38-89CF-4C9C-A135-4EFEA667F833}" srcId="{38CFA40D-EF11-4726-9AFD-3F88F798CD94}" destId="{BE7AA037-C3D1-4518-AF9C-0353FDDA98C1}" srcOrd="0" destOrd="0" parTransId="{24BB57D4-0106-4972-B3F7-5EBF763971A6}" sibTransId="{A22E43AA-846B-41CA-8E02-13B816112CB9}"/>
    <dgm:cxn modelId="{55B951EF-E1C8-4D6F-9BFB-80E81D8BD36A}" srcId="{6F7D34D6-7FFB-40DD-A6EC-FB57076809D2}" destId="{A6E23902-0DDA-438F-8195-BB1D5E8CFEDB}" srcOrd="4" destOrd="0" parTransId="{9DF0639D-28D7-4055-A11D-709C6D030B51}" sibTransId="{B7D68771-D541-4151-8CBB-BA131A606A59}"/>
    <dgm:cxn modelId="{39B69B30-629F-450A-B21C-8B4604AD7974}" type="presOf" srcId="{38CFA40D-EF11-4726-9AFD-3F88F798CD94}" destId="{6348FFF8-65B9-4003-8DAA-932B4D339360}" srcOrd="0" destOrd="0" presId="urn:microsoft.com/office/officeart/2005/8/layout/architecture"/>
    <dgm:cxn modelId="{EB5037B0-B482-457F-B0F3-B414FCFFB813}" srcId="{BE7AA037-C3D1-4518-AF9C-0353FDDA98C1}" destId="{6F7D34D6-7FFB-40DD-A6EC-FB57076809D2}" srcOrd="0" destOrd="0" parTransId="{E9B4D7CC-7BDE-4C84-A441-ED9C134BB381}" sibTransId="{ABC9F5D4-B2AE-476C-91E7-7CD566AA469C}"/>
    <dgm:cxn modelId="{3D77D79E-6DEC-4156-AF0C-EA1B044350A0}" srcId="{6F7D34D6-7FFB-40DD-A6EC-FB57076809D2}" destId="{C8FA6DBC-6B33-4E46-91F5-3D56AF4B25A4}" srcOrd="3" destOrd="0" parTransId="{FD6F5C60-C627-49C4-95A6-9C47D2F02AB9}" sibTransId="{5753CFBB-E93D-43BD-8F1A-C9CE457CB5F6}"/>
    <dgm:cxn modelId="{7B1A3EFB-F083-498F-8A3E-8A58454882CE}" type="presOf" srcId="{6C0CA218-77CC-4BD2-9602-BABB099B75F9}" destId="{70737E11-ACF2-43AF-80F0-DC56B4650EFA}" srcOrd="0" destOrd="0" presId="urn:microsoft.com/office/officeart/2005/8/layout/architecture"/>
    <dgm:cxn modelId="{6BB3BD18-AFB6-4258-891C-DC8EC055FA07}" type="presOf" srcId="{D35385C6-10E6-4566-B0E1-3B3EFFE51C3D}" destId="{44A69A9A-E9A8-4287-9788-61434C60B746}" srcOrd="0" destOrd="0" presId="urn:microsoft.com/office/officeart/2005/8/layout/architecture"/>
    <dgm:cxn modelId="{7361DC07-98C8-4478-BE66-49B3279369BF}" srcId="{6F7D34D6-7FFB-40DD-A6EC-FB57076809D2}" destId="{D35385C6-10E6-4566-B0E1-3B3EFFE51C3D}" srcOrd="0" destOrd="0" parTransId="{2D8A99AB-9410-4D14-9DE0-F6BA57079ED9}" sibTransId="{0AAFB69C-1593-4DE2-8426-881A79366EED}"/>
    <dgm:cxn modelId="{B33A406E-532A-44E9-B9C1-7D6BF7B5F4D3}" type="presOf" srcId="{6F7D34D6-7FFB-40DD-A6EC-FB57076809D2}" destId="{F1592B38-2607-4202-8562-8569113D3B23}" srcOrd="0" destOrd="0" presId="urn:microsoft.com/office/officeart/2005/8/layout/architecture"/>
    <dgm:cxn modelId="{52EA397A-5071-4CA9-A09F-E01B6D05E597}" type="presOf" srcId="{C8FA6DBC-6B33-4E46-91F5-3D56AF4B25A4}" destId="{5E3D46D0-BFDE-424E-A7BA-A22F3431BF0A}" srcOrd="0" destOrd="0" presId="urn:microsoft.com/office/officeart/2005/8/layout/architecture"/>
    <dgm:cxn modelId="{EC0E71C5-2D94-41A1-A713-4F003E2FFB59}" type="presOf" srcId="{1A53C15E-FEAD-4911-9534-1A100708A491}" destId="{7E8E358E-DEC1-4260-8C5A-D5A14C479806}" srcOrd="0" destOrd="0" presId="urn:microsoft.com/office/officeart/2005/8/layout/architecture"/>
    <dgm:cxn modelId="{4D7B5BD4-85AA-4464-AF42-44F9FFF75B36}" type="presOf" srcId="{A6E23902-0DDA-438F-8195-BB1D5E8CFEDB}" destId="{4883E050-6F89-4B1A-BE9A-09DB6AC81485}" srcOrd="0" destOrd="0" presId="urn:microsoft.com/office/officeart/2005/8/layout/architecture"/>
    <dgm:cxn modelId="{5B2045DA-345F-4155-95E1-51463FF4FD2C}" type="presParOf" srcId="{6348FFF8-65B9-4003-8DAA-932B4D339360}" destId="{51D76BDA-D8D6-4D1F-80FF-A7BA146BEBA6}" srcOrd="0" destOrd="0" presId="urn:microsoft.com/office/officeart/2005/8/layout/architecture"/>
    <dgm:cxn modelId="{8B48FD1C-BF0A-4B21-806E-AEA545108C1D}" type="presParOf" srcId="{51D76BDA-D8D6-4D1F-80FF-A7BA146BEBA6}" destId="{B6F52C84-7C5F-4EC9-A195-305188D25193}" srcOrd="0" destOrd="0" presId="urn:microsoft.com/office/officeart/2005/8/layout/architecture"/>
    <dgm:cxn modelId="{7487C4C2-DBEF-40DE-9B69-6DA200008316}" type="presParOf" srcId="{51D76BDA-D8D6-4D1F-80FF-A7BA146BEBA6}" destId="{EFAA4CA9-68CE-448F-AC09-4C1497DCFE58}" srcOrd="1" destOrd="0" presId="urn:microsoft.com/office/officeart/2005/8/layout/architecture"/>
    <dgm:cxn modelId="{3C903BB7-30AF-4F97-ACD3-85DC933080EE}" type="presParOf" srcId="{51D76BDA-D8D6-4D1F-80FF-A7BA146BEBA6}" destId="{32C0AAE9-1B25-4612-AAB0-ED972E594194}" srcOrd="2" destOrd="0" presId="urn:microsoft.com/office/officeart/2005/8/layout/architecture"/>
    <dgm:cxn modelId="{93D63DC7-9899-45C6-B9A6-A2B9E36DC03E}" type="presParOf" srcId="{32C0AAE9-1B25-4612-AAB0-ED972E594194}" destId="{08E61A41-01AC-44B9-ADD3-44ED75BCE4D7}" srcOrd="0" destOrd="0" presId="urn:microsoft.com/office/officeart/2005/8/layout/architecture"/>
    <dgm:cxn modelId="{5A0906CF-C565-4BFC-B1D5-53A4ED5F6A13}" type="presParOf" srcId="{08E61A41-01AC-44B9-ADD3-44ED75BCE4D7}" destId="{F1592B38-2607-4202-8562-8569113D3B23}" srcOrd="0" destOrd="0" presId="urn:microsoft.com/office/officeart/2005/8/layout/architecture"/>
    <dgm:cxn modelId="{9CBF09E0-4B43-45B5-87FE-FA3BACD772FA}" type="presParOf" srcId="{08E61A41-01AC-44B9-ADD3-44ED75BCE4D7}" destId="{E716782B-822A-4CD1-A4CC-C6560217BC4C}" srcOrd="1" destOrd="0" presId="urn:microsoft.com/office/officeart/2005/8/layout/architecture"/>
    <dgm:cxn modelId="{E343EF2C-2214-418F-955F-584791158E8E}" type="presParOf" srcId="{08E61A41-01AC-44B9-ADD3-44ED75BCE4D7}" destId="{8AD3172D-0E0F-4659-86DF-44F696C75D45}" srcOrd="2" destOrd="0" presId="urn:microsoft.com/office/officeart/2005/8/layout/architecture"/>
    <dgm:cxn modelId="{780AB191-252E-4A4C-9355-EC82AC65245F}" type="presParOf" srcId="{8AD3172D-0E0F-4659-86DF-44F696C75D45}" destId="{4FC0A7FD-E876-41B6-80A8-EB0E842CF56E}" srcOrd="0" destOrd="0" presId="urn:microsoft.com/office/officeart/2005/8/layout/architecture"/>
    <dgm:cxn modelId="{30891B83-0B9F-474B-B3E2-8006F36B83A6}" type="presParOf" srcId="{4FC0A7FD-E876-41B6-80A8-EB0E842CF56E}" destId="{44A69A9A-E9A8-4287-9788-61434C60B746}" srcOrd="0" destOrd="0" presId="urn:microsoft.com/office/officeart/2005/8/layout/architecture"/>
    <dgm:cxn modelId="{4BD127AB-0D65-42F5-B900-B1BDD2285AA0}" type="presParOf" srcId="{4FC0A7FD-E876-41B6-80A8-EB0E842CF56E}" destId="{E4C6AC62-6FA0-4D48-960D-A0F37733689E}" srcOrd="1" destOrd="0" presId="urn:microsoft.com/office/officeart/2005/8/layout/architecture"/>
    <dgm:cxn modelId="{A598468E-F16D-4E40-B3DC-B18C2E4B0D8C}" type="presParOf" srcId="{8AD3172D-0E0F-4659-86DF-44F696C75D45}" destId="{D4262A1E-1920-415B-A0B0-67CF76A81273}" srcOrd="1" destOrd="0" presId="urn:microsoft.com/office/officeart/2005/8/layout/architecture"/>
    <dgm:cxn modelId="{83CCC508-97BC-4BE4-9504-738EC3D29520}" type="presParOf" srcId="{8AD3172D-0E0F-4659-86DF-44F696C75D45}" destId="{C775F272-BBEB-43C5-8CC3-3B4FFC197008}" srcOrd="2" destOrd="0" presId="urn:microsoft.com/office/officeart/2005/8/layout/architecture"/>
    <dgm:cxn modelId="{8B20967B-CD29-4E6D-A31C-7D306034ADFF}" type="presParOf" srcId="{C775F272-BBEB-43C5-8CC3-3B4FFC197008}" destId="{70737E11-ACF2-43AF-80F0-DC56B4650EFA}" srcOrd="0" destOrd="0" presId="urn:microsoft.com/office/officeart/2005/8/layout/architecture"/>
    <dgm:cxn modelId="{B2B2B111-C7B4-4239-8A0A-2C3745652574}" type="presParOf" srcId="{C775F272-BBEB-43C5-8CC3-3B4FFC197008}" destId="{F892777B-EE1B-497D-A668-57AFC09CF70C}" srcOrd="1" destOrd="0" presId="urn:microsoft.com/office/officeart/2005/8/layout/architecture"/>
    <dgm:cxn modelId="{27E1E6CD-CEF3-4AEB-9475-971FAA401DEC}" type="presParOf" srcId="{8AD3172D-0E0F-4659-86DF-44F696C75D45}" destId="{FC0AF4D5-6492-4E0E-8C8B-24AB468AEABF}" srcOrd="3" destOrd="0" presId="urn:microsoft.com/office/officeart/2005/8/layout/architecture"/>
    <dgm:cxn modelId="{A0195BAF-EE1D-4AEF-93A9-1A8FF00582ED}" type="presParOf" srcId="{8AD3172D-0E0F-4659-86DF-44F696C75D45}" destId="{6F4C0FE2-B31F-4CD4-BDB1-988168AF82F0}" srcOrd="4" destOrd="0" presId="urn:microsoft.com/office/officeart/2005/8/layout/architecture"/>
    <dgm:cxn modelId="{542A72D3-7A19-4C3B-8F12-494963713FBD}" type="presParOf" srcId="{6F4C0FE2-B31F-4CD4-BDB1-988168AF82F0}" destId="{7E8E358E-DEC1-4260-8C5A-D5A14C479806}" srcOrd="0" destOrd="0" presId="urn:microsoft.com/office/officeart/2005/8/layout/architecture"/>
    <dgm:cxn modelId="{089C876C-8B29-4DA6-AE56-83E94588BEF8}" type="presParOf" srcId="{6F4C0FE2-B31F-4CD4-BDB1-988168AF82F0}" destId="{D874FE82-8B9B-46ED-8F02-4F62C8D0177C}" srcOrd="1" destOrd="0" presId="urn:microsoft.com/office/officeart/2005/8/layout/architecture"/>
    <dgm:cxn modelId="{95A96EB1-C3A8-4D96-961E-AC75731B9302}" type="presParOf" srcId="{8AD3172D-0E0F-4659-86DF-44F696C75D45}" destId="{7B32510F-050C-487B-A055-DDAFE515952C}" srcOrd="5" destOrd="0" presId="urn:microsoft.com/office/officeart/2005/8/layout/architecture"/>
    <dgm:cxn modelId="{D3DF9FB1-316C-4060-9054-48590CC58737}" type="presParOf" srcId="{8AD3172D-0E0F-4659-86DF-44F696C75D45}" destId="{4F3CBF83-27DB-4CA3-85E7-5BA6E71315E1}" srcOrd="6" destOrd="0" presId="urn:microsoft.com/office/officeart/2005/8/layout/architecture"/>
    <dgm:cxn modelId="{45DCFA26-37E8-4669-AE53-9A37FC1C1CA9}" type="presParOf" srcId="{4F3CBF83-27DB-4CA3-85E7-5BA6E71315E1}" destId="{5E3D46D0-BFDE-424E-A7BA-A22F3431BF0A}" srcOrd="0" destOrd="0" presId="urn:microsoft.com/office/officeart/2005/8/layout/architecture"/>
    <dgm:cxn modelId="{D5DD6E3F-105A-41D6-994C-C16F641F092D}" type="presParOf" srcId="{4F3CBF83-27DB-4CA3-85E7-5BA6E71315E1}" destId="{935E9A19-9333-403C-A398-F7B070284896}" srcOrd="1" destOrd="0" presId="urn:microsoft.com/office/officeart/2005/8/layout/architecture"/>
    <dgm:cxn modelId="{AFCE1189-5B07-4985-9564-D2E306C8E1D2}" type="presParOf" srcId="{8AD3172D-0E0F-4659-86DF-44F696C75D45}" destId="{9AE83C8D-DDE8-4A15-A91C-7910E6662A4B}" srcOrd="7" destOrd="0" presId="urn:microsoft.com/office/officeart/2005/8/layout/architecture"/>
    <dgm:cxn modelId="{B14DC603-3254-46AB-BECD-36CE2C5D8126}" type="presParOf" srcId="{8AD3172D-0E0F-4659-86DF-44F696C75D45}" destId="{7E2C84BD-3063-4220-9D01-436F361AE0A5}" srcOrd="8" destOrd="0" presId="urn:microsoft.com/office/officeart/2005/8/layout/architecture"/>
    <dgm:cxn modelId="{68B7C770-24BE-4C6F-B384-F0B76EE0FAD0}" type="presParOf" srcId="{7E2C84BD-3063-4220-9D01-436F361AE0A5}" destId="{4883E050-6F89-4B1A-BE9A-09DB6AC81485}" srcOrd="0" destOrd="0" presId="urn:microsoft.com/office/officeart/2005/8/layout/architecture"/>
    <dgm:cxn modelId="{E5E2EAC5-CA6C-43C1-84E2-7DAF4F3078F8}" type="presParOf" srcId="{7E2C84BD-3063-4220-9D01-436F361AE0A5}" destId="{646D5E30-CF67-4A6E-B001-CF7AD40028B5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8CFA40D-EF11-4726-9AFD-3F88F798CD94}" type="doc">
      <dgm:prSet loTypeId="urn:microsoft.com/office/officeart/2005/8/layout/architecture" loCatId="hierarchy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F7D34D6-7FFB-40DD-A6EC-FB57076809D2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Game Mode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E9B4D7CC-7BDE-4C84-A441-ED9C134BB381}" type="parTrans" cxnId="{EB5037B0-B482-457F-B0F3-B414FCFFB813}">
      <dgm:prSet/>
      <dgm:spPr/>
      <dgm:t>
        <a:bodyPr/>
        <a:lstStyle/>
        <a:p>
          <a:endParaRPr lang="en-US"/>
        </a:p>
      </dgm:t>
    </dgm:pt>
    <dgm:pt modelId="{ABC9F5D4-B2AE-476C-91E7-7CD566AA469C}" type="sibTrans" cxnId="{EB5037B0-B482-457F-B0F3-B414FCFFB813}">
      <dgm:prSet/>
      <dgm:spPr/>
      <dgm:t>
        <a:bodyPr/>
        <a:lstStyle/>
        <a:p>
          <a:endParaRPr lang="en-US"/>
        </a:p>
      </dgm:t>
    </dgm:pt>
    <dgm:pt modelId="{D35385C6-10E6-4566-B0E1-3B3EFFE51C3D}">
      <dgm:prSet phldrT="[Text]" custT="1"/>
      <dgm:spPr>
        <a:solidFill>
          <a:schemeClr val="accent2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Pawn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2D8A99AB-9410-4D14-9DE0-F6BA57079ED9}" type="parTrans" cxnId="{7361DC07-98C8-4478-BE66-49B3279369BF}">
      <dgm:prSet/>
      <dgm:spPr/>
      <dgm:t>
        <a:bodyPr/>
        <a:lstStyle/>
        <a:p>
          <a:endParaRPr lang="en-US"/>
        </a:p>
      </dgm:t>
    </dgm:pt>
    <dgm:pt modelId="{0AAFB69C-1593-4DE2-8426-881A79366EED}" type="sibTrans" cxnId="{7361DC07-98C8-4478-BE66-49B3279369BF}">
      <dgm:prSet/>
      <dgm:spPr/>
      <dgm:t>
        <a:bodyPr/>
        <a:lstStyle/>
        <a:p>
          <a:endParaRPr lang="en-US"/>
        </a:p>
      </dgm:t>
    </dgm:pt>
    <dgm:pt modelId="{6C0CA218-77CC-4BD2-9602-BABB099B75F9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HUD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30A70FFE-55B2-47D1-A88A-5410BBDE4969}" type="parTrans" cxnId="{9388EF7C-7836-407B-9DDC-AE81E193E3F8}">
      <dgm:prSet/>
      <dgm:spPr/>
      <dgm:t>
        <a:bodyPr/>
        <a:lstStyle/>
        <a:p>
          <a:endParaRPr lang="en-US"/>
        </a:p>
      </dgm:t>
    </dgm:pt>
    <dgm:pt modelId="{35E240D7-A641-4590-9E93-9E6FC21D2E9C}" type="sibTrans" cxnId="{9388EF7C-7836-407B-9DDC-AE81E193E3F8}">
      <dgm:prSet/>
      <dgm:spPr/>
      <dgm:t>
        <a:bodyPr/>
        <a:lstStyle/>
        <a:p>
          <a:endParaRPr lang="en-US"/>
        </a:p>
      </dgm:t>
    </dgm:pt>
    <dgm:pt modelId="{1A53C15E-FEAD-4911-9534-1A100708A491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Controller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8FA685B9-3F1D-401D-8DA8-930E53117466}" type="parTrans" cxnId="{4E505DF0-5A3D-4B24-9C73-8561DDC90F0A}">
      <dgm:prSet/>
      <dgm:spPr/>
      <dgm:t>
        <a:bodyPr/>
        <a:lstStyle/>
        <a:p>
          <a:endParaRPr lang="en-US"/>
        </a:p>
      </dgm:t>
    </dgm:pt>
    <dgm:pt modelId="{FD1EEBC0-C7FF-45CB-881D-02F845B478F8}" type="sibTrans" cxnId="{4E505DF0-5A3D-4B24-9C73-8561DDC90F0A}">
      <dgm:prSet/>
      <dgm:spPr/>
      <dgm:t>
        <a:bodyPr/>
        <a:lstStyle/>
        <a:p>
          <a:endParaRPr lang="en-US"/>
        </a:p>
      </dgm:t>
    </dgm:pt>
    <dgm:pt modelId="{C8FA6DBC-6B33-4E46-91F5-3D56AF4B25A4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FD6F5C60-C627-49C4-95A6-9C47D2F02AB9}" type="parTrans" cxnId="{3D77D79E-6DEC-4156-AF0C-EA1B044350A0}">
      <dgm:prSet/>
      <dgm:spPr/>
      <dgm:t>
        <a:bodyPr/>
        <a:lstStyle/>
        <a:p>
          <a:endParaRPr lang="en-US"/>
        </a:p>
      </dgm:t>
    </dgm:pt>
    <dgm:pt modelId="{5753CFBB-E93D-43BD-8F1A-C9CE457CB5F6}" type="sibTrans" cxnId="{3D77D79E-6DEC-4156-AF0C-EA1B044350A0}">
      <dgm:prSet/>
      <dgm:spPr/>
      <dgm:t>
        <a:bodyPr/>
        <a:lstStyle/>
        <a:p>
          <a:endParaRPr lang="en-US"/>
        </a:p>
      </dgm:t>
    </dgm:pt>
    <dgm:pt modelId="{A6E23902-0DDA-438F-8195-BB1D5E8CFEDB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Game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9DF0639D-28D7-4055-A11D-709C6D030B51}" type="parTrans" cxnId="{55B951EF-E1C8-4D6F-9BFB-80E81D8BD36A}">
      <dgm:prSet/>
      <dgm:spPr/>
      <dgm:t>
        <a:bodyPr/>
        <a:lstStyle/>
        <a:p>
          <a:endParaRPr lang="en-US"/>
        </a:p>
      </dgm:t>
    </dgm:pt>
    <dgm:pt modelId="{B7D68771-D541-4151-8CBB-BA131A606A59}" type="sibTrans" cxnId="{55B951EF-E1C8-4D6F-9BFB-80E81D8BD36A}">
      <dgm:prSet/>
      <dgm:spPr/>
      <dgm:t>
        <a:bodyPr/>
        <a:lstStyle/>
        <a:p>
          <a:endParaRPr lang="en-US"/>
        </a:p>
      </dgm:t>
    </dgm:pt>
    <dgm:pt modelId="{BE7AA037-C3D1-4518-AF9C-0353FDDA98C1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Game Instance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24BB57D4-0106-4972-B3F7-5EBF763971A6}" type="parTrans" cxnId="{D5809F38-89CF-4C9C-A135-4EFEA667F833}">
      <dgm:prSet/>
      <dgm:spPr/>
      <dgm:t>
        <a:bodyPr/>
        <a:lstStyle/>
        <a:p>
          <a:endParaRPr lang="en-US"/>
        </a:p>
      </dgm:t>
    </dgm:pt>
    <dgm:pt modelId="{A22E43AA-846B-41CA-8E02-13B816112CB9}" type="sibTrans" cxnId="{D5809F38-89CF-4C9C-A135-4EFEA667F833}">
      <dgm:prSet/>
      <dgm:spPr/>
      <dgm:t>
        <a:bodyPr/>
        <a:lstStyle/>
        <a:p>
          <a:endParaRPr lang="en-US"/>
        </a:p>
      </dgm:t>
    </dgm:pt>
    <dgm:pt modelId="{6348FFF8-65B9-4003-8DAA-932B4D339360}" type="pres">
      <dgm:prSet presAssocID="{38CFA40D-EF11-4726-9AFD-3F88F798CD9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1D76BDA-D8D6-4D1F-80FF-A7BA146BEBA6}" type="pres">
      <dgm:prSet presAssocID="{BE7AA037-C3D1-4518-AF9C-0353FDDA98C1}" presName="vertOne" presStyleCnt="0"/>
      <dgm:spPr/>
    </dgm:pt>
    <dgm:pt modelId="{B6F52C84-7C5F-4EC9-A195-305188D25193}" type="pres">
      <dgm:prSet presAssocID="{BE7AA037-C3D1-4518-AF9C-0353FDDA98C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AA4CA9-68CE-448F-AC09-4C1497DCFE58}" type="pres">
      <dgm:prSet presAssocID="{BE7AA037-C3D1-4518-AF9C-0353FDDA98C1}" presName="parTransOne" presStyleCnt="0"/>
      <dgm:spPr/>
    </dgm:pt>
    <dgm:pt modelId="{32C0AAE9-1B25-4612-AAB0-ED972E594194}" type="pres">
      <dgm:prSet presAssocID="{BE7AA037-C3D1-4518-AF9C-0353FDDA98C1}" presName="horzOne" presStyleCnt="0"/>
      <dgm:spPr/>
    </dgm:pt>
    <dgm:pt modelId="{08E61A41-01AC-44B9-ADD3-44ED75BCE4D7}" type="pres">
      <dgm:prSet presAssocID="{6F7D34D6-7FFB-40DD-A6EC-FB57076809D2}" presName="vertTwo" presStyleCnt="0"/>
      <dgm:spPr/>
    </dgm:pt>
    <dgm:pt modelId="{F1592B38-2607-4202-8562-8569113D3B23}" type="pres">
      <dgm:prSet presAssocID="{6F7D34D6-7FFB-40DD-A6EC-FB57076809D2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16782B-822A-4CD1-A4CC-C6560217BC4C}" type="pres">
      <dgm:prSet presAssocID="{6F7D34D6-7FFB-40DD-A6EC-FB57076809D2}" presName="parTransTwo" presStyleCnt="0"/>
      <dgm:spPr/>
    </dgm:pt>
    <dgm:pt modelId="{8AD3172D-0E0F-4659-86DF-44F696C75D45}" type="pres">
      <dgm:prSet presAssocID="{6F7D34D6-7FFB-40DD-A6EC-FB57076809D2}" presName="horzTwo" presStyleCnt="0"/>
      <dgm:spPr/>
    </dgm:pt>
    <dgm:pt modelId="{4FC0A7FD-E876-41B6-80A8-EB0E842CF56E}" type="pres">
      <dgm:prSet presAssocID="{D35385C6-10E6-4566-B0E1-3B3EFFE51C3D}" presName="vertThree" presStyleCnt="0"/>
      <dgm:spPr/>
    </dgm:pt>
    <dgm:pt modelId="{44A69A9A-E9A8-4287-9788-61434C60B746}" type="pres">
      <dgm:prSet presAssocID="{D35385C6-10E6-4566-B0E1-3B3EFFE51C3D}" presName="txThre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C6AC62-6FA0-4D48-960D-A0F37733689E}" type="pres">
      <dgm:prSet presAssocID="{D35385C6-10E6-4566-B0E1-3B3EFFE51C3D}" presName="horzThree" presStyleCnt="0"/>
      <dgm:spPr/>
    </dgm:pt>
    <dgm:pt modelId="{D4262A1E-1920-415B-A0B0-67CF76A81273}" type="pres">
      <dgm:prSet presAssocID="{0AAFB69C-1593-4DE2-8426-881A79366EED}" presName="sibSpaceThree" presStyleCnt="0"/>
      <dgm:spPr/>
    </dgm:pt>
    <dgm:pt modelId="{C775F272-BBEB-43C5-8CC3-3B4FFC197008}" type="pres">
      <dgm:prSet presAssocID="{6C0CA218-77CC-4BD2-9602-BABB099B75F9}" presName="vertThree" presStyleCnt="0"/>
      <dgm:spPr/>
    </dgm:pt>
    <dgm:pt modelId="{70737E11-ACF2-43AF-80F0-DC56B4650EFA}" type="pres">
      <dgm:prSet presAssocID="{6C0CA218-77CC-4BD2-9602-BABB099B75F9}" presName="txThre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92777B-EE1B-497D-A668-57AFC09CF70C}" type="pres">
      <dgm:prSet presAssocID="{6C0CA218-77CC-4BD2-9602-BABB099B75F9}" presName="horzThree" presStyleCnt="0"/>
      <dgm:spPr/>
    </dgm:pt>
    <dgm:pt modelId="{FC0AF4D5-6492-4E0E-8C8B-24AB468AEABF}" type="pres">
      <dgm:prSet presAssocID="{35E240D7-A641-4590-9E93-9E6FC21D2E9C}" presName="sibSpaceThree" presStyleCnt="0"/>
      <dgm:spPr/>
    </dgm:pt>
    <dgm:pt modelId="{6F4C0FE2-B31F-4CD4-BDB1-988168AF82F0}" type="pres">
      <dgm:prSet presAssocID="{1A53C15E-FEAD-4911-9534-1A100708A491}" presName="vertThree" presStyleCnt="0"/>
      <dgm:spPr/>
    </dgm:pt>
    <dgm:pt modelId="{7E8E358E-DEC1-4260-8C5A-D5A14C479806}" type="pres">
      <dgm:prSet presAssocID="{1A53C15E-FEAD-4911-9534-1A100708A491}" presName="txThre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74FE82-8B9B-46ED-8F02-4F62C8D0177C}" type="pres">
      <dgm:prSet presAssocID="{1A53C15E-FEAD-4911-9534-1A100708A491}" presName="horzThree" presStyleCnt="0"/>
      <dgm:spPr/>
    </dgm:pt>
    <dgm:pt modelId="{7B32510F-050C-487B-A055-DDAFE515952C}" type="pres">
      <dgm:prSet presAssocID="{FD1EEBC0-C7FF-45CB-881D-02F845B478F8}" presName="sibSpaceThree" presStyleCnt="0"/>
      <dgm:spPr/>
    </dgm:pt>
    <dgm:pt modelId="{4F3CBF83-27DB-4CA3-85E7-5BA6E71315E1}" type="pres">
      <dgm:prSet presAssocID="{C8FA6DBC-6B33-4E46-91F5-3D56AF4B25A4}" presName="vertThree" presStyleCnt="0"/>
      <dgm:spPr/>
    </dgm:pt>
    <dgm:pt modelId="{5E3D46D0-BFDE-424E-A7BA-A22F3431BF0A}" type="pres">
      <dgm:prSet presAssocID="{C8FA6DBC-6B33-4E46-91F5-3D56AF4B25A4}" presName="txThre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5E9A19-9333-403C-A398-F7B070284896}" type="pres">
      <dgm:prSet presAssocID="{C8FA6DBC-6B33-4E46-91F5-3D56AF4B25A4}" presName="horzThree" presStyleCnt="0"/>
      <dgm:spPr/>
    </dgm:pt>
    <dgm:pt modelId="{9AE83C8D-DDE8-4A15-A91C-7910E6662A4B}" type="pres">
      <dgm:prSet presAssocID="{5753CFBB-E93D-43BD-8F1A-C9CE457CB5F6}" presName="sibSpaceThree" presStyleCnt="0"/>
      <dgm:spPr/>
    </dgm:pt>
    <dgm:pt modelId="{7E2C84BD-3063-4220-9D01-436F361AE0A5}" type="pres">
      <dgm:prSet presAssocID="{A6E23902-0DDA-438F-8195-BB1D5E8CFEDB}" presName="vertThree" presStyleCnt="0"/>
      <dgm:spPr/>
    </dgm:pt>
    <dgm:pt modelId="{4883E050-6F89-4B1A-BE9A-09DB6AC81485}" type="pres">
      <dgm:prSet presAssocID="{A6E23902-0DDA-438F-8195-BB1D5E8CFEDB}" presName="txThre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6D5E30-CF67-4A6E-B001-CF7AD40028B5}" type="pres">
      <dgm:prSet presAssocID="{A6E23902-0DDA-438F-8195-BB1D5E8CFEDB}" presName="horzThree" presStyleCnt="0"/>
      <dgm:spPr/>
    </dgm:pt>
  </dgm:ptLst>
  <dgm:cxnLst>
    <dgm:cxn modelId="{08D41806-F399-4B3C-9D55-629ABF917354}" type="presOf" srcId="{A6E23902-0DDA-438F-8195-BB1D5E8CFEDB}" destId="{4883E050-6F89-4B1A-BE9A-09DB6AC81485}" srcOrd="0" destOrd="0" presId="urn:microsoft.com/office/officeart/2005/8/layout/architecture"/>
    <dgm:cxn modelId="{EB5037B0-B482-457F-B0F3-B414FCFFB813}" srcId="{BE7AA037-C3D1-4518-AF9C-0353FDDA98C1}" destId="{6F7D34D6-7FFB-40DD-A6EC-FB57076809D2}" srcOrd="0" destOrd="0" parTransId="{E9B4D7CC-7BDE-4C84-A441-ED9C134BB381}" sibTransId="{ABC9F5D4-B2AE-476C-91E7-7CD566AA469C}"/>
    <dgm:cxn modelId="{3D77D79E-6DEC-4156-AF0C-EA1B044350A0}" srcId="{6F7D34D6-7FFB-40DD-A6EC-FB57076809D2}" destId="{C8FA6DBC-6B33-4E46-91F5-3D56AF4B25A4}" srcOrd="3" destOrd="0" parTransId="{FD6F5C60-C627-49C4-95A6-9C47D2F02AB9}" sibTransId="{5753CFBB-E93D-43BD-8F1A-C9CE457CB5F6}"/>
    <dgm:cxn modelId="{7C2FD310-CB71-4A10-8EB4-CDB16661FF3E}" type="presOf" srcId="{38CFA40D-EF11-4726-9AFD-3F88F798CD94}" destId="{6348FFF8-65B9-4003-8DAA-932B4D339360}" srcOrd="0" destOrd="0" presId="urn:microsoft.com/office/officeart/2005/8/layout/architecture"/>
    <dgm:cxn modelId="{9388EF7C-7836-407B-9DDC-AE81E193E3F8}" srcId="{6F7D34D6-7FFB-40DD-A6EC-FB57076809D2}" destId="{6C0CA218-77CC-4BD2-9602-BABB099B75F9}" srcOrd="1" destOrd="0" parTransId="{30A70FFE-55B2-47D1-A88A-5410BBDE4969}" sibTransId="{35E240D7-A641-4590-9E93-9E6FC21D2E9C}"/>
    <dgm:cxn modelId="{7361DC07-98C8-4478-BE66-49B3279369BF}" srcId="{6F7D34D6-7FFB-40DD-A6EC-FB57076809D2}" destId="{D35385C6-10E6-4566-B0E1-3B3EFFE51C3D}" srcOrd="0" destOrd="0" parTransId="{2D8A99AB-9410-4D14-9DE0-F6BA57079ED9}" sibTransId="{0AAFB69C-1593-4DE2-8426-881A79366EED}"/>
    <dgm:cxn modelId="{416F8A03-40E2-4602-806F-56AE3349E0D0}" type="presOf" srcId="{D35385C6-10E6-4566-B0E1-3B3EFFE51C3D}" destId="{44A69A9A-E9A8-4287-9788-61434C60B746}" srcOrd="0" destOrd="0" presId="urn:microsoft.com/office/officeart/2005/8/layout/architecture"/>
    <dgm:cxn modelId="{3D7B931B-E21E-4AD6-B415-A7AA4E3E6D9A}" type="presOf" srcId="{C8FA6DBC-6B33-4E46-91F5-3D56AF4B25A4}" destId="{5E3D46D0-BFDE-424E-A7BA-A22F3431BF0A}" srcOrd="0" destOrd="0" presId="urn:microsoft.com/office/officeart/2005/8/layout/architecture"/>
    <dgm:cxn modelId="{D5809F38-89CF-4C9C-A135-4EFEA667F833}" srcId="{38CFA40D-EF11-4726-9AFD-3F88F798CD94}" destId="{BE7AA037-C3D1-4518-AF9C-0353FDDA98C1}" srcOrd="0" destOrd="0" parTransId="{24BB57D4-0106-4972-B3F7-5EBF763971A6}" sibTransId="{A22E43AA-846B-41CA-8E02-13B816112CB9}"/>
    <dgm:cxn modelId="{55B951EF-E1C8-4D6F-9BFB-80E81D8BD36A}" srcId="{6F7D34D6-7FFB-40DD-A6EC-FB57076809D2}" destId="{A6E23902-0DDA-438F-8195-BB1D5E8CFEDB}" srcOrd="4" destOrd="0" parTransId="{9DF0639D-28D7-4055-A11D-709C6D030B51}" sibTransId="{B7D68771-D541-4151-8CBB-BA131A606A59}"/>
    <dgm:cxn modelId="{1C792C93-05AC-40EC-A07B-7C5F22D41554}" type="presOf" srcId="{1A53C15E-FEAD-4911-9534-1A100708A491}" destId="{7E8E358E-DEC1-4260-8C5A-D5A14C479806}" srcOrd="0" destOrd="0" presId="urn:microsoft.com/office/officeart/2005/8/layout/architecture"/>
    <dgm:cxn modelId="{4E505DF0-5A3D-4B24-9C73-8561DDC90F0A}" srcId="{6F7D34D6-7FFB-40DD-A6EC-FB57076809D2}" destId="{1A53C15E-FEAD-4911-9534-1A100708A491}" srcOrd="2" destOrd="0" parTransId="{8FA685B9-3F1D-401D-8DA8-930E53117466}" sibTransId="{FD1EEBC0-C7FF-45CB-881D-02F845B478F8}"/>
    <dgm:cxn modelId="{9753ADE2-F438-4EBF-B737-30B7932719A9}" type="presOf" srcId="{6C0CA218-77CC-4BD2-9602-BABB099B75F9}" destId="{70737E11-ACF2-43AF-80F0-DC56B4650EFA}" srcOrd="0" destOrd="0" presId="urn:microsoft.com/office/officeart/2005/8/layout/architecture"/>
    <dgm:cxn modelId="{59743360-074F-49A6-9CC0-831819CFCFC5}" type="presOf" srcId="{BE7AA037-C3D1-4518-AF9C-0353FDDA98C1}" destId="{B6F52C84-7C5F-4EC9-A195-305188D25193}" srcOrd="0" destOrd="0" presId="urn:microsoft.com/office/officeart/2005/8/layout/architecture"/>
    <dgm:cxn modelId="{E1090419-6D46-40A2-A8AC-B4B4795E93B6}" type="presOf" srcId="{6F7D34D6-7FFB-40DD-A6EC-FB57076809D2}" destId="{F1592B38-2607-4202-8562-8569113D3B23}" srcOrd="0" destOrd="0" presId="urn:microsoft.com/office/officeart/2005/8/layout/architecture"/>
    <dgm:cxn modelId="{A38279F5-443C-48D9-ADB0-59A3DE24573A}" type="presParOf" srcId="{6348FFF8-65B9-4003-8DAA-932B4D339360}" destId="{51D76BDA-D8D6-4D1F-80FF-A7BA146BEBA6}" srcOrd="0" destOrd="0" presId="urn:microsoft.com/office/officeart/2005/8/layout/architecture"/>
    <dgm:cxn modelId="{5AE32285-D833-4D9A-86EA-B8BE33759E9E}" type="presParOf" srcId="{51D76BDA-D8D6-4D1F-80FF-A7BA146BEBA6}" destId="{B6F52C84-7C5F-4EC9-A195-305188D25193}" srcOrd="0" destOrd="0" presId="urn:microsoft.com/office/officeart/2005/8/layout/architecture"/>
    <dgm:cxn modelId="{43D93E29-8E6B-4B22-9793-DED0EB0FCBB2}" type="presParOf" srcId="{51D76BDA-D8D6-4D1F-80FF-A7BA146BEBA6}" destId="{EFAA4CA9-68CE-448F-AC09-4C1497DCFE58}" srcOrd="1" destOrd="0" presId="urn:microsoft.com/office/officeart/2005/8/layout/architecture"/>
    <dgm:cxn modelId="{78A9E77D-41E7-4B18-9A9D-7FFFDD35DFBD}" type="presParOf" srcId="{51D76BDA-D8D6-4D1F-80FF-A7BA146BEBA6}" destId="{32C0AAE9-1B25-4612-AAB0-ED972E594194}" srcOrd="2" destOrd="0" presId="urn:microsoft.com/office/officeart/2005/8/layout/architecture"/>
    <dgm:cxn modelId="{962246DD-F3BD-4BCB-B6E0-2F95D062CA5D}" type="presParOf" srcId="{32C0AAE9-1B25-4612-AAB0-ED972E594194}" destId="{08E61A41-01AC-44B9-ADD3-44ED75BCE4D7}" srcOrd="0" destOrd="0" presId="urn:microsoft.com/office/officeart/2005/8/layout/architecture"/>
    <dgm:cxn modelId="{B374FF1A-2D2E-4BE2-A055-9239616ECB4C}" type="presParOf" srcId="{08E61A41-01AC-44B9-ADD3-44ED75BCE4D7}" destId="{F1592B38-2607-4202-8562-8569113D3B23}" srcOrd="0" destOrd="0" presId="urn:microsoft.com/office/officeart/2005/8/layout/architecture"/>
    <dgm:cxn modelId="{2237288F-99B9-4554-A9E8-9CA597AB435D}" type="presParOf" srcId="{08E61A41-01AC-44B9-ADD3-44ED75BCE4D7}" destId="{E716782B-822A-4CD1-A4CC-C6560217BC4C}" srcOrd="1" destOrd="0" presId="urn:microsoft.com/office/officeart/2005/8/layout/architecture"/>
    <dgm:cxn modelId="{4623AD53-FC9F-46DA-9736-1617DA90DC1E}" type="presParOf" srcId="{08E61A41-01AC-44B9-ADD3-44ED75BCE4D7}" destId="{8AD3172D-0E0F-4659-86DF-44F696C75D45}" srcOrd="2" destOrd="0" presId="urn:microsoft.com/office/officeart/2005/8/layout/architecture"/>
    <dgm:cxn modelId="{B76417A8-6511-489A-84B5-FE1F2CA72FB7}" type="presParOf" srcId="{8AD3172D-0E0F-4659-86DF-44F696C75D45}" destId="{4FC0A7FD-E876-41B6-80A8-EB0E842CF56E}" srcOrd="0" destOrd="0" presId="urn:microsoft.com/office/officeart/2005/8/layout/architecture"/>
    <dgm:cxn modelId="{1D6A2007-DE10-4CF6-8AE9-F33666003FA6}" type="presParOf" srcId="{4FC0A7FD-E876-41B6-80A8-EB0E842CF56E}" destId="{44A69A9A-E9A8-4287-9788-61434C60B746}" srcOrd="0" destOrd="0" presId="urn:microsoft.com/office/officeart/2005/8/layout/architecture"/>
    <dgm:cxn modelId="{E7C8BA63-DA14-44BA-A1BB-8C8F25459EF8}" type="presParOf" srcId="{4FC0A7FD-E876-41B6-80A8-EB0E842CF56E}" destId="{E4C6AC62-6FA0-4D48-960D-A0F37733689E}" srcOrd="1" destOrd="0" presId="urn:microsoft.com/office/officeart/2005/8/layout/architecture"/>
    <dgm:cxn modelId="{FCD039BD-41AD-4538-ABEE-BCD2821D6D82}" type="presParOf" srcId="{8AD3172D-0E0F-4659-86DF-44F696C75D45}" destId="{D4262A1E-1920-415B-A0B0-67CF76A81273}" srcOrd="1" destOrd="0" presId="urn:microsoft.com/office/officeart/2005/8/layout/architecture"/>
    <dgm:cxn modelId="{2E82167D-36DD-4D46-8185-377A08A93367}" type="presParOf" srcId="{8AD3172D-0E0F-4659-86DF-44F696C75D45}" destId="{C775F272-BBEB-43C5-8CC3-3B4FFC197008}" srcOrd="2" destOrd="0" presId="urn:microsoft.com/office/officeart/2005/8/layout/architecture"/>
    <dgm:cxn modelId="{9B889054-E6F3-4FD5-B074-6AC4FD8D71D7}" type="presParOf" srcId="{C775F272-BBEB-43C5-8CC3-3B4FFC197008}" destId="{70737E11-ACF2-43AF-80F0-DC56B4650EFA}" srcOrd="0" destOrd="0" presId="urn:microsoft.com/office/officeart/2005/8/layout/architecture"/>
    <dgm:cxn modelId="{A16814C2-3FDD-4445-9E7E-DDFAF65F8D23}" type="presParOf" srcId="{C775F272-BBEB-43C5-8CC3-3B4FFC197008}" destId="{F892777B-EE1B-497D-A668-57AFC09CF70C}" srcOrd="1" destOrd="0" presId="urn:microsoft.com/office/officeart/2005/8/layout/architecture"/>
    <dgm:cxn modelId="{A548E0BA-FA12-4246-BFF7-AE8BC2BABA95}" type="presParOf" srcId="{8AD3172D-0E0F-4659-86DF-44F696C75D45}" destId="{FC0AF4D5-6492-4E0E-8C8B-24AB468AEABF}" srcOrd="3" destOrd="0" presId="urn:microsoft.com/office/officeart/2005/8/layout/architecture"/>
    <dgm:cxn modelId="{217B0B41-B25B-465C-A0A1-FE3382AC9716}" type="presParOf" srcId="{8AD3172D-0E0F-4659-86DF-44F696C75D45}" destId="{6F4C0FE2-B31F-4CD4-BDB1-988168AF82F0}" srcOrd="4" destOrd="0" presId="urn:microsoft.com/office/officeart/2005/8/layout/architecture"/>
    <dgm:cxn modelId="{FC4B7605-5523-40AC-862B-555B405DEF40}" type="presParOf" srcId="{6F4C0FE2-B31F-4CD4-BDB1-988168AF82F0}" destId="{7E8E358E-DEC1-4260-8C5A-D5A14C479806}" srcOrd="0" destOrd="0" presId="urn:microsoft.com/office/officeart/2005/8/layout/architecture"/>
    <dgm:cxn modelId="{FCC684D8-4B65-494B-9DCC-BC40EEB47356}" type="presParOf" srcId="{6F4C0FE2-B31F-4CD4-BDB1-988168AF82F0}" destId="{D874FE82-8B9B-46ED-8F02-4F62C8D0177C}" srcOrd="1" destOrd="0" presId="urn:microsoft.com/office/officeart/2005/8/layout/architecture"/>
    <dgm:cxn modelId="{027B5C6A-BF3F-4A02-B643-94628C25709F}" type="presParOf" srcId="{8AD3172D-0E0F-4659-86DF-44F696C75D45}" destId="{7B32510F-050C-487B-A055-DDAFE515952C}" srcOrd="5" destOrd="0" presId="urn:microsoft.com/office/officeart/2005/8/layout/architecture"/>
    <dgm:cxn modelId="{5A112BC8-E324-40CF-B52C-FFEC1BE2E7DD}" type="presParOf" srcId="{8AD3172D-0E0F-4659-86DF-44F696C75D45}" destId="{4F3CBF83-27DB-4CA3-85E7-5BA6E71315E1}" srcOrd="6" destOrd="0" presId="urn:microsoft.com/office/officeart/2005/8/layout/architecture"/>
    <dgm:cxn modelId="{1F0D5320-436D-4641-B591-A4213319A8C3}" type="presParOf" srcId="{4F3CBF83-27DB-4CA3-85E7-5BA6E71315E1}" destId="{5E3D46D0-BFDE-424E-A7BA-A22F3431BF0A}" srcOrd="0" destOrd="0" presId="urn:microsoft.com/office/officeart/2005/8/layout/architecture"/>
    <dgm:cxn modelId="{77868C93-6836-49E6-95BE-F46028C9F708}" type="presParOf" srcId="{4F3CBF83-27DB-4CA3-85E7-5BA6E71315E1}" destId="{935E9A19-9333-403C-A398-F7B070284896}" srcOrd="1" destOrd="0" presId="urn:microsoft.com/office/officeart/2005/8/layout/architecture"/>
    <dgm:cxn modelId="{43BB4F32-663E-41EA-B5EA-28A4F979EE95}" type="presParOf" srcId="{8AD3172D-0E0F-4659-86DF-44F696C75D45}" destId="{9AE83C8D-DDE8-4A15-A91C-7910E6662A4B}" srcOrd="7" destOrd="0" presId="urn:microsoft.com/office/officeart/2005/8/layout/architecture"/>
    <dgm:cxn modelId="{D6E12429-2CCC-4F38-9516-11B1D6BB8C04}" type="presParOf" srcId="{8AD3172D-0E0F-4659-86DF-44F696C75D45}" destId="{7E2C84BD-3063-4220-9D01-436F361AE0A5}" srcOrd="8" destOrd="0" presId="urn:microsoft.com/office/officeart/2005/8/layout/architecture"/>
    <dgm:cxn modelId="{E6524360-24E3-49A1-999D-3E01AA8B24C0}" type="presParOf" srcId="{7E2C84BD-3063-4220-9D01-436F361AE0A5}" destId="{4883E050-6F89-4B1A-BE9A-09DB6AC81485}" srcOrd="0" destOrd="0" presId="urn:microsoft.com/office/officeart/2005/8/layout/architecture"/>
    <dgm:cxn modelId="{112ABC00-2AD8-4D3E-A6B7-507EE4AEA8A5}" type="presParOf" srcId="{7E2C84BD-3063-4220-9D01-436F361AE0A5}" destId="{646D5E30-CF67-4A6E-B001-CF7AD40028B5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8CFA40D-EF11-4726-9AFD-3F88F798CD94}" type="doc">
      <dgm:prSet loTypeId="urn:microsoft.com/office/officeart/2005/8/layout/architecture" loCatId="hierarchy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F7D34D6-7FFB-40DD-A6EC-FB57076809D2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Game Mode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E9B4D7CC-7BDE-4C84-A441-ED9C134BB381}" type="parTrans" cxnId="{EB5037B0-B482-457F-B0F3-B414FCFFB813}">
      <dgm:prSet/>
      <dgm:spPr/>
      <dgm:t>
        <a:bodyPr/>
        <a:lstStyle/>
        <a:p>
          <a:endParaRPr lang="en-US"/>
        </a:p>
      </dgm:t>
    </dgm:pt>
    <dgm:pt modelId="{ABC9F5D4-B2AE-476C-91E7-7CD566AA469C}" type="sibTrans" cxnId="{EB5037B0-B482-457F-B0F3-B414FCFFB813}">
      <dgm:prSet/>
      <dgm:spPr/>
      <dgm:t>
        <a:bodyPr/>
        <a:lstStyle/>
        <a:p>
          <a:endParaRPr lang="en-US"/>
        </a:p>
      </dgm:t>
    </dgm:pt>
    <dgm:pt modelId="{D35385C6-10E6-4566-B0E1-3B3EFFE51C3D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Pawn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2D8A99AB-9410-4D14-9DE0-F6BA57079ED9}" type="parTrans" cxnId="{7361DC07-98C8-4478-BE66-49B3279369BF}">
      <dgm:prSet/>
      <dgm:spPr/>
      <dgm:t>
        <a:bodyPr/>
        <a:lstStyle/>
        <a:p>
          <a:endParaRPr lang="en-US"/>
        </a:p>
      </dgm:t>
    </dgm:pt>
    <dgm:pt modelId="{0AAFB69C-1593-4DE2-8426-881A79366EED}" type="sibTrans" cxnId="{7361DC07-98C8-4478-BE66-49B3279369BF}">
      <dgm:prSet/>
      <dgm:spPr/>
      <dgm:t>
        <a:bodyPr/>
        <a:lstStyle/>
        <a:p>
          <a:endParaRPr lang="en-US"/>
        </a:p>
      </dgm:t>
    </dgm:pt>
    <dgm:pt modelId="{6C0CA218-77CC-4BD2-9602-BABB099B75F9}">
      <dgm:prSet phldrT="[Text]" custT="1"/>
      <dgm:spPr>
        <a:solidFill>
          <a:schemeClr val="accent2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HUD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30A70FFE-55B2-47D1-A88A-5410BBDE4969}" type="parTrans" cxnId="{9388EF7C-7836-407B-9DDC-AE81E193E3F8}">
      <dgm:prSet/>
      <dgm:spPr/>
      <dgm:t>
        <a:bodyPr/>
        <a:lstStyle/>
        <a:p>
          <a:endParaRPr lang="en-US"/>
        </a:p>
      </dgm:t>
    </dgm:pt>
    <dgm:pt modelId="{35E240D7-A641-4590-9E93-9E6FC21D2E9C}" type="sibTrans" cxnId="{9388EF7C-7836-407B-9DDC-AE81E193E3F8}">
      <dgm:prSet/>
      <dgm:spPr/>
      <dgm:t>
        <a:bodyPr/>
        <a:lstStyle/>
        <a:p>
          <a:endParaRPr lang="en-US"/>
        </a:p>
      </dgm:t>
    </dgm:pt>
    <dgm:pt modelId="{1A53C15E-FEAD-4911-9534-1A100708A491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Controller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8FA685B9-3F1D-401D-8DA8-930E53117466}" type="parTrans" cxnId="{4E505DF0-5A3D-4B24-9C73-8561DDC90F0A}">
      <dgm:prSet/>
      <dgm:spPr/>
      <dgm:t>
        <a:bodyPr/>
        <a:lstStyle/>
        <a:p>
          <a:endParaRPr lang="en-US"/>
        </a:p>
      </dgm:t>
    </dgm:pt>
    <dgm:pt modelId="{FD1EEBC0-C7FF-45CB-881D-02F845B478F8}" type="sibTrans" cxnId="{4E505DF0-5A3D-4B24-9C73-8561DDC90F0A}">
      <dgm:prSet/>
      <dgm:spPr/>
      <dgm:t>
        <a:bodyPr/>
        <a:lstStyle/>
        <a:p>
          <a:endParaRPr lang="en-US"/>
        </a:p>
      </dgm:t>
    </dgm:pt>
    <dgm:pt modelId="{C8FA6DBC-6B33-4E46-91F5-3D56AF4B25A4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FD6F5C60-C627-49C4-95A6-9C47D2F02AB9}" type="parTrans" cxnId="{3D77D79E-6DEC-4156-AF0C-EA1B044350A0}">
      <dgm:prSet/>
      <dgm:spPr/>
      <dgm:t>
        <a:bodyPr/>
        <a:lstStyle/>
        <a:p>
          <a:endParaRPr lang="en-US"/>
        </a:p>
      </dgm:t>
    </dgm:pt>
    <dgm:pt modelId="{5753CFBB-E93D-43BD-8F1A-C9CE457CB5F6}" type="sibTrans" cxnId="{3D77D79E-6DEC-4156-AF0C-EA1B044350A0}">
      <dgm:prSet/>
      <dgm:spPr/>
      <dgm:t>
        <a:bodyPr/>
        <a:lstStyle/>
        <a:p>
          <a:endParaRPr lang="en-US"/>
        </a:p>
      </dgm:t>
    </dgm:pt>
    <dgm:pt modelId="{A6E23902-0DDA-438F-8195-BB1D5E8CFEDB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Game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9DF0639D-28D7-4055-A11D-709C6D030B51}" type="parTrans" cxnId="{55B951EF-E1C8-4D6F-9BFB-80E81D8BD36A}">
      <dgm:prSet/>
      <dgm:spPr/>
      <dgm:t>
        <a:bodyPr/>
        <a:lstStyle/>
        <a:p>
          <a:endParaRPr lang="en-US"/>
        </a:p>
      </dgm:t>
    </dgm:pt>
    <dgm:pt modelId="{B7D68771-D541-4151-8CBB-BA131A606A59}" type="sibTrans" cxnId="{55B951EF-E1C8-4D6F-9BFB-80E81D8BD36A}">
      <dgm:prSet/>
      <dgm:spPr/>
      <dgm:t>
        <a:bodyPr/>
        <a:lstStyle/>
        <a:p>
          <a:endParaRPr lang="en-US"/>
        </a:p>
      </dgm:t>
    </dgm:pt>
    <dgm:pt modelId="{BE7AA037-C3D1-4518-AF9C-0353FDDA98C1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Game Instance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24BB57D4-0106-4972-B3F7-5EBF763971A6}" type="parTrans" cxnId="{D5809F38-89CF-4C9C-A135-4EFEA667F833}">
      <dgm:prSet/>
      <dgm:spPr/>
      <dgm:t>
        <a:bodyPr/>
        <a:lstStyle/>
        <a:p>
          <a:endParaRPr lang="en-US"/>
        </a:p>
      </dgm:t>
    </dgm:pt>
    <dgm:pt modelId="{A22E43AA-846B-41CA-8E02-13B816112CB9}" type="sibTrans" cxnId="{D5809F38-89CF-4C9C-A135-4EFEA667F833}">
      <dgm:prSet/>
      <dgm:spPr/>
      <dgm:t>
        <a:bodyPr/>
        <a:lstStyle/>
        <a:p>
          <a:endParaRPr lang="en-US"/>
        </a:p>
      </dgm:t>
    </dgm:pt>
    <dgm:pt modelId="{6348FFF8-65B9-4003-8DAA-932B4D339360}" type="pres">
      <dgm:prSet presAssocID="{38CFA40D-EF11-4726-9AFD-3F88F798CD9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1D76BDA-D8D6-4D1F-80FF-A7BA146BEBA6}" type="pres">
      <dgm:prSet presAssocID="{BE7AA037-C3D1-4518-AF9C-0353FDDA98C1}" presName="vertOne" presStyleCnt="0"/>
      <dgm:spPr/>
    </dgm:pt>
    <dgm:pt modelId="{B6F52C84-7C5F-4EC9-A195-305188D25193}" type="pres">
      <dgm:prSet presAssocID="{BE7AA037-C3D1-4518-AF9C-0353FDDA98C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AA4CA9-68CE-448F-AC09-4C1497DCFE58}" type="pres">
      <dgm:prSet presAssocID="{BE7AA037-C3D1-4518-AF9C-0353FDDA98C1}" presName="parTransOne" presStyleCnt="0"/>
      <dgm:spPr/>
    </dgm:pt>
    <dgm:pt modelId="{32C0AAE9-1B25-4612-AAB0-ED972E594194}" type="pres">
      <dgm:prSet presAssocID="{BE7AA037-C3D1-4518-AF9C-0353FDDA98C1}" presName="horzOne" presStyleCnt="0"/>
      <dgm:spPr/>
    </dgm:pt>
    <dgm:pt modelId="{08E61A41-01AC-44B9-ADD3-44ED75BCE4D7}" type="pres">
      <dgm:prSet presAssocID="{6F7D34D6-7FFB-40DD-A6EC-FB57076809D2}" presName="vertTwo" presStyleCnt="0"/>
      <dgm:spPr/>
    </dgm:pt>
    <dgm:pt modelId="{F1592B38-2607-4202-8562-8569113D3B23}" type="pres">
      <dgm:prSet presAssocID="{6F7D34D6-7FFB-40DD-A6EC-FB57076809D2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16782B-822A-4CD1-A4CC-C6560217BC4C}" type="pres">
      <dgm:prSet presAssocID="{6F7D34D6-7FFB-40DD-A6EC-FB57076809D2}" presName="parTransTwo" presStyleCnt="0"/>
      <dgm:spPr/>
    </dgm:pt>
    <dgm:pt modelId="{8AD3172D-0E0F-4659-86DF-44F696C75D45}" type="pres">
      <dgm:prSet presAssocID="{6F7D34D6-7FFB-40DD-A6EC-FB57076809D2}" presName="horzTwo" presStyleCnt="0"/>
      <dgm:spPr/>
    </dgm:pt>
    <dgm:pt modelId="{4FC0A7FD-E876-41B6-80A8-EB0E842CF56E}" type="pres">
      <dgm:prSet presAssocID="{D35385C6-10E6-4566-B0E1-3B3EFFE51C3D}" presName="vertThree" presStyleCnt="0"/>
      <dgm:spPr/>
    </dgm:pt>
    <dgm:pt modelId="{44A69A9A-E9A8-4287-9788-61434C60B746}" type="pres">
      <dgm:prSet presAssocID="{D35385C6-10E6-4566-B0E1-3B3EFFE51C3D}" presName="txThre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C6AC62-6FA0-4D48-960D-A0F37733689E}" type="pres">
      <dgm:prSet presAssocID="{D35385C6-10E6-4566-B0E1-3B3EFFE51C3D}" presName="horzThree" presStyleCnt="0"/>
      <dgm:spPr/>
    </dgm:pt>
    <dgm:pt modelId="{D4262A1E-1920-415B-A0B0-67CF76A81273}" type="pres">
      <dgm:prSet presAssocID="{0AAFB69C-1593-4DE2-8426-881A79366EED}" presName="sibSpaceThree" presStyleCnt="0"/>
      <dgm:spPr/>
    </dgm:pt>
    <dgm:pt modelId="{C775F272-BBEB-43C5-8CC3-3B4FFC197008}" type="pres">
      <dgm:prSet presAssocID="{6C0CA218-77CC-4BD2-9602-BABB099B75F9}" presName="vertThree" presStyleCnt="0"/>
      <dgm:spPr/>
    </dgm:pt>
    <dgm:pt modelId="{70737E11-ACF2-43AF-80F0-DC56B4650EFA}" type="pres">
      <dgm:prSet presAssocID="{6C0CA218-77CC-4BD2-9602-BABB099B75F9}" presName="txThre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92777B-EE1B-497D-A668-57AFC09CF70C}" type="pres">
      <dgm:prSet presAssocID="{6C0CA218-77CC-4BD2-9602-BABB099B75F9}" presName="horzThree" presStyleCnt="0"/>
      <dgm:spPr/>
    </dgm:pt>
    <dgm:pt modelId="{FC0AF4D5-6492-4E0E-8C8B-24AB468AEABF}" type="pres">
      <dgm:prSet presAssocID="{35E240D7-A641-4590-9E93-9E6FC21D2E9C}" presName="sibSpaceThree" presStyleCnt="0"/>
      <dgm:spPr/>
    </dgm:pt>
    <dgm:pt modelId="{6F4C0FE2-B31F-4CD4-BDB1-988168AF82F0}" type="pres">
      <dgm:prSet presAssocID="{1A53C15E-FEAD-4911-9534-1A100708A491}" presName="vertThree" presStyleCnt="0"/>
      <dgm:spPr/>
    </dgm:pt>
    <dgm:pt modelId="{7E8E358E-DEC1-4260-8C5A-D5A14C479806}" type="pres">
      <dgm:prSet presAssocID="{1A53C15E-FEAD-4911-9534-1A100708A491}" presName="txThre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74FE82-8B9B-46ED-8F02-4F62C8D0177C}" type="pres">
      <dgm:prSet presAssocID="{1A53C15E-FEAD-4911-9534-1A100708A491}" presName="horzThree" presStyleCnt="0"/>
      <dgm:spPr/>
    </dgm:pt>
    <dgm:pt modelId="{7B32510F-050C-487B-A055-DDAFE515952C}" type="pres">
      <dgm:prSet presAssocID="{FD1EEBC0-C7FF-45CB-881D-02F845B478F8}" presName="sibSpaceThree" presStyleCnt="0"/>
      <dgm:spPr/>
    </dgm:pt>
    <dgm:pt modelId="{4F3CBF83-27DB-4CA3-85E7-5BA6E71315E1}" type="pres">
      <dgm:prSet presAssocID="{C8FA6DBC-6B33-4E46-91F5-3D56AF4B25A4}" presName="vertThree" presStyleCnt="0"/>
      <dgm:spPr/>
    </dgm:pt>
    <dgm:pt modelId="{5E3D46D0-BFDE-424E-A7BA-A22F3431BF0A}" type="pres">
      <dgm:prSet presAssocID="{C8FA6DBC-6B33-4E46-91F5-3D56AF4B25A4}" presName="txThre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5E9A19-9333-403C-A398-F7B070284896}" type="pres">
      <dgm:prSet presAssocID="{C8FA6DBC-6B33-4E46-91F5-3D56AF4B25A4}" presName="horzThree" presStyleCnt="0"/>
      <dgm:spPr/>
    </dgm:pt>
    <dgm:pt modelId="{9AE83C8D-DDE8-4A15-A91C-7910E6662A4B}" type="pres">
      <dgm:prSet presAssocID="{5753CFBB-E93D-43BD-8F1A-C9CE457CB5F6}" presName="sibSpaceThree" presStyleCnt="0"/>
      <dgm:spPr/>
    </dgm:pt>
    <dgm:pt modelId="{7E2C84BD-3063-4220-9D01-436F361AE0A5}" type="pres">
      <dgm:prSet presAssocID="{A6E23902-0DDA-438F-8195-BB1D5E8CFEDB}" presName="vertThree" presStyleCnt="0"/>
      <dgm:spPr/>
    </dgm:pt>
    <dgm:pt modelId="{4883E050-6F89-4B1A-BE9A-09DB6AC81485}" type="pres">
      <dgm:prSet presAssocID="{A6E23902-0DDA-438F-8195-BB1D5E8CFEDB}" presName="txThre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6D5E30-CF67-4A6E-B001-CF7AD40028B5}" type="pres">
      <dgm:prSet presAssocID="{A6E23902-0DDA-438F-8195-BB1D5E8CFEDB}" presName="horzThree" presStyleCnt="0"/>
      <dgm:spPr/>
    </dgm:pt>
  </dgm:ptLst>
  <dgm:cxnLst>
    <dgm:cxn modelId="{EB5037B0-B482-457F-B0F3-B414FCFFB813}" srcId="{BE7AA037-C3D1-4518-AF9C-0353FDDA98C1}" destId="{6F7D34D6-7FFB-40DD-A6EC-FB57076809D2}" srcOrd="0" destOrd="0" parTransId="{E9B4D7CC-7BDE-4C84-A441-ED9C134BB381}" sibTransId="{ABC9F5D4-B2AE-476C-91E7-7CD566AA469C}"/>
    <dgm:cxn modelId="{3D77D79E-6DEC-4156-AF0C-EA1B044350A0}" srcId="{6F7D34D6-7FFB-40DD-A6EC-FB57076809D2}" destId="{C8FA6DBC-6B33-4E46-91F5-3D56AF4B25A4}" srcOrd="3" destOrd="0" parTransId="{FD6F5C60-C627-49C4-95A6-9C47D2F02AB9}" sibTransId="{5753CFBB-E93D-43BD-8F1A-C9CE457CB5F6}"/>
    <dgm:cxn modelId="{9388EF7C-7836-407B-9DDC-AE81E193E3F8}" srcId="{6F7D34D6-7FFB-40DD-A6EC-FB57076809D2}" destId="{6C0CA218-77CC-4BD2-9602-BABB099B75F9}" srcOrd="1" destOrd="0" parTransId="{30A70FFE-55B2-47D1-A88A-5410BBDE4969}" sibTransId="{35E240D7-A641-4590-9E93-9E6FC21D2E9C}"/>
    <dgm:cxn modelId="{6A21BF76-3B49-4C1D-92DE-F93555D2CC09}" type="presOf" srcId="{A6E23902-0DDA-438F-8195-BB1D5E8CFEDB}" destId="{4883E050-6F89-4B1A-BE9A-09DB6AC81485}" srcOrd="0" destOrd="0" presId="urn:microsoft.com/office/officeart/2005/8/layout/architecture"/>
    <dgm:cxn modelId="{DA5A9A9D-6414-4F17-9D48-15A42B7EDDA7}" type="presOf" srcId="{6F7D34D6-7FFB-40DD-A6EC-FB57076809D2}" destId="{F1592B38-2607-4202-8562-8569113D3B23}" srcOrd="0" destOrd="0" presId="urn:microsoft.com/office/officeart/2005/8/layout/architecture"/>
    <dgm:cxn modelId="{7361DC07-98C8-4478-BE66-49B3279369BF}" srcId="{6F7D34D6-7FFB-40DD-A6EC-FB57076809D2}" destId="{D35385C6-10E6-4566-B0E1-3B3EFFE51C3D}" srcOrd="0" destOrd="0" parTransId="{2D8A99AB-9410-4D14-9DE0-F6BA57079ED9}" sibTransId="{0AAFB69C-1593-4DE2-8426-881A79366EED}"/>
    <dgm:cxn modelId="{A58B083F-5931-40BE-A350-EBCD46E06035}" type="presOf" srcId="{6C0CA218-77CC-4BD2-9602-BABB099B75F9}" destId="{70737E11-ACF2-43AF-80F0-DC56B4650EFA}" srcOrd="0" destOrd="0" presId="urn:microsoft.com/office/officeart/2005/8/layout/architecture"/>
    <dgm:cxn modelId="{8B6136DC-A7FA-4638-8CC3-4C815A1EEEEB}" type="presOf" srcId="{D35385C6-10E6-4566-B0E1-3B3EFFE51C3D}" destId="{44A69A9A-E9A8-4287-9788-61434C60B746}" srcOrd="0" destOrd="0" presId="urn:microsoft.com/office/officeart/2005/8/layout/architecture"/>
    <dgm:cxn modelId="{D5809F38-89CF-4C9C-A135-4EFEA667F833}" srcId="{38CFA40D-EF11-4726-9AFD-3F88F798CD94}" destId="{BE7AA037-C3D1-4518-AF9C-0353FDDA98C1}" srcOrd="0" destOrd="0" parTransId="{24BB57D4-0106-4972-B3F7-5EBF763971A6}" sibTransId="{A22E43AA-846B-41CA-8E02-13B816112CB9}"/>
    <dgm:cxn modelId="{704579CB-A15C-4A35-8925-8151488F0EB2}" type="presOf" srcId="{1A53C15E-FEAD-4911-9534-1A100708A491}" destId="{7E8E358E-DEC1-4260-8C5A-D5A14C479806}" srcOrd="0" destOrd="0" presId="urn:microsoft.com/office/officeart/2005/8/layout/architecture"/>
    <dgm:cxn modelId="{55B951EF-E1C8-4D6F-9BFB-80E81D8BD36A}" srcId="{6F7D34D6-7FFB-40DD-A6EC-FB57076809D2}" destId="{A6E23902-0DDA-438F-8195-BB1D5E8CFEDB}" srcOrd="4" destOrd="0" parTransId="{9DF0639D-28D7-4055-A11D-709C6D030B51}" sibTransId="{B7D68771-D541-4151-8CBB-BA131A606A59}"/>
    <dgm:cxn modelId="{72ED90A8-23C1-4A58-A23D-0FB99FB53B4A}" type="presOf" srcId="{BE7AA037-C3D1-4518-AF9C-0353FDDA98C1}" destId="{B6F52C84-7C5F-4EC9-A195-305188D25193}" srcOrd="0" destOrd="0" presId="urn:microsoft.com/office/officeart/2005/8/layout/architecture"/>
    <dgm:cxn modelId="{7232D06D-6F43-41BF-9C34-DB8CAA7DA465}" type="presOf" srcId="{C8FA6DBC-6B33-4E46-91F5-3D56AF4B25A4}" destId="{5E3D46D0-BFDE-424E-A7BA-A22F3431BF0A}" srcOrd="0" destOrd="0" presId="urn:microsoft.com/office/officeart/2005/8/layout/architecture"/>
    <dgm:cxn modelId="{4E505DF0-5A3D-4B24-9C73-8561DDC90F0A}" srcId="{6F7D34D6-7FFB-40DD-A6EC-FB57076809D2}" destId="{1A53C15E-FEAD-4911-9534-1A100708A491}" srcOrd="2" destOrd="0" parTransId="{8FA685B9-3F1D-401D-8DA8-930E53117466}" sibTransId="{FD1EEBC0-C7FF-45CB-881D-02F845B478F8}"/>
    <dgm:cxn modelId="{2D7A9275-856B-4162-9069-EF3900A8AC5E}" type="presOf" srcId="{38CFA40D-EF11-4726-9AFD-3F88F798CD94}" destId="{6348FFF8-65B9-4003-8DAA-932B4D339360}" srcOrd="0" destOrd="0" presId="urn:microsoft.com/office/officeart/2005/8/layout/architecture"/>
    <dgm:cxn modelId="{7DDE3468-519E-4431-8FCF-C8DDDCB0AE60}" type="presParOf" srcId="{6348FFF8-65B9-4003-8DAA-932B4D339360}" destId="{51D76BDA-D8D6-4D1F-80FF-A7BA146BEBA6}" srcOrd="0" destOrd="0" presId="urn:microsoft.com/office/officeart/2005/8/layout/architecture"/>
    <dgm:cxn modelId="{6DD1AA5D-2C47-459B-92E0-C5B5F7D3F38D}" type="presParOf" srcId="{51D76BDA-D8D6-4D1F-80FF-A7BA146BEBA6}" destId="{B6F52C84-7C5F-4EC9-A195-305188D25193}" srcOrd="0" destOrd="0" presId="urn:microsoft.com/office/officeart/2005/8/layout/architecture"/>
    <dgm:cxn modelId="{0FBA9868-EB51-420A-8FDE-94258E26E714}" type="presParOf" srcId="{51D76BDA-D8D6-4D1F-80FF-A7BA146BEBA6}" destId="{EFAA4CA9-68CE-448F-AC09-4C1497DCFE58}" srcOrd="1" destOrd="0" presId="urn:microsoft.com/office/officeart/2005/8/layout/architecture"/>
    <dgm:cxn modelId="{E3E2084D-B846-4CEA-8FB8-98F306D5F02F}" type="presParOf" srcId="{51D76BDA-D8D6-4D1F-80FF-A7BA146BEBA6}" destId="{32C0AAE9-1B25-4612-AAB0-ED972E594194}" srcOrd="2" destOrd="0" presId="urn:microsoft.com/office/officeart/2005/8/layout/architecture"/>
    <dgm:cxn modelId="{0756EA8D-2818-4CEB-8B07-571EA04F0C39}" type="presParOf" srcId="{32C0AAE9-1B25-4612-AAB0-ED972E594194}" destId="{08E61A41-01AC-44B9-ADD3-44ED75BCE4D7}" srcOrd="0" destOrd="0" presId="urn:microsoft.com/office/officeart/2005/8/layout/architecture"/>
    <dgm:cxn modelId="{68D8CA18-3509-4E6E-9CF5-FA788678CDD5}" type="presParOf" srcId="{08E61A41-01AC-44B9-ADD3-44ED75BCE4D7}" destId="{F1592B38-2607-4202-8562-8569113D3B23}" srcOrd="0" destOrd="0" presId="urn:microsoft.com/office/officeart/2005/8/layout/architecture"/>
    <dgm:cxn modelId="{D7B47632-784D-4332-9A6A-E00B87F5FB0C}" type="presParOf" srcId="{08E61A41-01AC-44B9-ADD3-44ED75BCE4D7}" destId="{E716782B-822A-4CD1-A4CC-C6560217BC4C}" srcOrd="1" destOrd="0" presId="urn:microsoft.com/office/officeart/2005/8/layout/architecture"/>
    <dgm:cxn modelId="{BF02FB4A-3005-4F6E-8908-84975ED0154E}" type="presParOf" srcId="{08E61A41-01AC-44B9-ADD3-44ED75BCE4D7}" destId="{8AD3172D-0E0F-4659-86DF-44F696C75D45}" srcOrd="2" destOrd="0" presId="urn:microsoft.com/office/officeart/2005/8/layout/architecture"/>
    <dgm:cxn modelId="{7E40819D-9535-43B7-8117-075B290D4928}" type="presParOf" srcId="{8AD3172D-0E0F-4659-86DF-44F696C75D45}" destId="{4FC0A7FD-E876-41B6-80A8-EB0E842CF56E}" srcOrd="0" destOrd="0" presId="urn:microsoft.com/office/officeart/2005/8/layout/architecture"/>
    <dgm:cxn modelId="{86D65A65-1C95-4303-A96D-9A34C09101AC}" type="presParOf" srcId="{4FC0A7FD-E876-41B6-80A8-EB0E842CF56E}" destId="{44A69A9A-E9A8-4287-9788-61434C60B746}" srcOrd="0" destOrd="0" presId="urn:microsoft.com/office/officeart/2005/8/layout/architecture"/>
    <dgm:cxn modelId="{596C0814-EF09-4A99-9DC7-EBA0C3F5CD67}" type="presParOf" srcId="{4FC0A7FD-E876-41B6-80A8-EB0E842CF56E}" destId="{E4C6AC62-6FA0-4D48-960D-A0F37733689E}" srcOrd="1" destOrd="0" presId="urn:microsoft.com/office/officeart/2005/8/layout/architecture"/>
    <dgm:cxn modelId="{D73FE623-5C70-4901-9FE2-60176FCAB3B1}" type="presParOf" srcId="{8AD3172D-0E0F-4659-86DF-44F696C75D45}" destId="{D4262A1E-1920-415B-A0B0-67CF76A81273}" srcOrd="1" destOrd="0" presId="urn:microsoft.com/office/officeart/2005/8/layout/architecture"/>
    <dgm:cxn modelId="{B70B6FA1-7EE6-4AED-A935-C4B2C480DE5A}" type="presParOf" srcId="{8AD3172D-0E0F-4659-86DF-44F696C75D45}" destId="{C775F272-BBEB-43C5-8CC3-3B4FFC197008}" srcOrd="2" destOrd="0" presId="urn:microsoft.com/office/officeart/2005/8/layout/architecture"/>
    <dgm:cxn modelId="{DE48F757-7189-4B20-A6F0-FAF91D33B784}" type="presParOf" srcId="{C775F272-BBEB-43C5-8CC3-3B4FFC197008}" destId="{70737E11-ACF2-43AF-80F0-DC56B4650EFA}" srcOrd="0" destOrd="0" presId="urn:microsoft.com/office/officeart/2005/8/layout/architecture"/>
    <dgm:cxn modelId="{281EF862-DB67-448B-B863-B99EA5491C56}" type="presParOf" srcId="{C775F272-BBEB-43C5-8CC3-3B4FFC197008}" destId="{F892777B-EE1B-497D-A668-57AFC09CF70C}" srcOrd="1" destOrd="0" presId="urn:microsoft.com/office/officeart/2005/8/layout/architecture"/>
    <dgm:cxn modelId="{C2031B3F-624C-4AFC-82E2-1288F94769CE}" type="presParOf" srcId="{8AD3172D-0E0F-4659-86DF-44F696C75D45}" destId="{FC0AF4D5-6492-4E0E-8C8B-24AB468AEABF}" srcOrd="3" destOrd="0" presId="urn:microsoft.com/office/officeart/2005/8/layout/architecture"/>
    <dgm:cxn modelId="{E40386B4-45BD-4188-8C72-9FD2F3DC7167}" type="presParOf" srcId="{8AD3172D-0E0F-4659-86DF-44F696C75D45}" destId="{6F4C0FE2-B31F-4CD4-BDB1-988168AF82F0}" srcOrd="4" destOrd="0" presId="urn:microsoft.com/office/officeart/2005/8/layout/architecture"/>
    <dgm:cxn modelId="{0DD7F6AE-7049-42D3-9CAD-26394D39C099}" type="presParOf" srcId="{6F4C0FE2-B31F-4CD4-BDB1-988168AF82F0}" destId="{7E8E358E-DEC1-4260-8C5A-D5A14C479806}" srcOrd="0" destOrd="0" presId="urn:microsoft.com/office/officeart/2005/8/layout/architecture"/>
    <dgm:cxn modelId="{EADAF98B-1451-4661-BFC5-00081F91D781}" type="presParOf" srcId="{6F4C0FE2-B31F-4CD4-BDB1-988168AF82F0}" destId="{D874FE82-8B9B-46ED-8F02-4F62C8D0177C}" srcOrd="1" destOrd="0" presId="urn:microsoft.com/office/officeart/2005/8/layout/architecture"/>
    <dgm:cxn modelId="{36EB642E-34CF-44D2-8D69-22247752C6A6}" type="presParOf" srcId="{8AD3172D-0E0F-4659-86DF-44F696C75D45}" destId="{7B32510F-050C-487B-A055-DDAFE515952C}" srcOrd="5" destOrd="0" presId="urn:microsoft.com/office/officeart/2005/8/layout/architecture"/>
    <dgm:cxn modelId="{6D1A0D39-68F0-4434-966B-4A13E9C73362}" type="presParOf" srcId="{8AD3172D-0E0F-4659-86DF-44F696C75D45}" destId="{4F3CBF83-27DB-4CA3-85E7-5BA6E71315E1}" srcOrd="6" destOrd="0" presId="urn:microsoft.com/office/officeart/2005/8/layout/architecture"/>
    <dgm:cxn modelId="{CBB27924-AEFB-4B57-977D-4DF8ABD39DD6}" type="presParOf" srcId="{4F3CBF83-27DB-4CA3-85E7-5BA6E71315E1}" destId="{5E3D46D0-BFDE-424E-A7BA-A22F3431BF0A}" srcOrd="0" destOrd="0" presId="urn:microsoft.com/office/officeart/2005/8/layout/architecture"/>
    <dgm:cxn modelId="{E6F39066-EA65-490D-8CA4-6792CE7F19ED}" type="presParOf" srcId="{4F3CBF83-27DB-4CA3-85E7-5BA6E71315E1}" destId="{935E9A19-9333-403C-A398-F7B070284896}" srcOrd="1" destOrd="0" presId="urn:microsoft.com/office/officeart/2005/8/layout/architecture"/>
    <dgm:cxn modelId="{0EA24393-4C66-4560-ABD7-B31B6E33729A}" type="presParOf" srcId="{8AD3172D-0E0F-4659-86DF-44F696C75D45}" destId="{9AE83C8D-DDE8-4A15-A91C-7910E6662A4B}" srcOrd="7" destOrd="0" presId="urn:microsoft.com/office/officeart/2005/8/layout/architecture"/>
    <dgm:cxn modelId="{E08A53FF-629A-420A-B117-93D96AAF42A7}" type="presParOf" srcId="{8AD3172D-0E0F-4659-86DF-44F696C75D45}" destId="{7E2C84BD-3063-4220-9D01-436F361AE0A5}" srcOrd="8" destOrd="0" presId="urn:microsoft.com/office/officeart/2005/8/layout/architecture"/>
    <dgm:cxn modelId="{97390F69-A426-4611-A25D-E66D905AF106}" type="presParOf" srcId="{7E2C84BD-3063-4220-9D01-436F361AE0A5}" destId="{4883E050-6F89-4B1A-BE9A-09DB6AC81485}" srcOrd="0" destOrd="0" presId="urn:microsoft.com/office/officeart/2005/8/layout/architecture"/>
    <dgm:cxn modelId="{E5B51320-DE3A-46F6-86B7-4413F1701F62}" type="presParOf" srcId="{7E2C84BD-3063-4220-9D01-436F361AE0A5}" destId="{646D5E30-CF67-4A6E-B001-CF7AD40028B5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8CFA40D-EF11-4726-9AFD-3F88F798CD94}" type="doc">
      <dgm:prSet loTypeId="urn:microsoft.com/office/officeart/2005/8/layout/architecture" loCatId="hierarchy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F7D34D6-7FFB-40DD-A6EC-FB57076809D2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Game Mode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E9B4D7CC-7BDE-4C84-A441-ED9C134BB381}" type="parTrans" cxnId="{EB5037B0-B482-457F-B0F3-B414FCFFB813}">
      <dgm:prSet/>
      <dgm:spPr/>
      <dgm:t>
        <a:bodyPr/>
        <a:lstStyle/>
        <a:p>
          <a:endParaRPr lang="en-US"/>
        </a:p>
      </dgm:t>
    </dgm:pt>
    <dgm:pt modelId="{ABC9F5D4-B2AE-476C-91E7-7CD566AA469C}" type="sibTrans" cxnId="{EB5037B0-B482-457F-B0F3-B414FCFFB813}">
      <dgm:prSet/>
      <dgm:spPr/>
      <dgm:t>
        <a:bodyPr/>
        <a:lstStyle/>
        <a:p>
          <a:endParaRPr lang="en-US"/>
        </a:p>
      </dgm:t>
    </dgm:pt>
    <dgm:pt modelId="{D35385C6-10E6-4566-B0E1-3B3EFFE51C3D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Pawn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2D8A99AB-9410-4D14-9DE0-F6BA57079ED9}" type="parTrans" cxnId="{7361DC07-98C8-4478-BE66-49B3279369BF}">
      <dgm:prSet/>
      <dgm:spPr/>
      <dgm:t>
        <a:bodyPr/>
        <a:lstStyle/>
        <a:p>
          <a:endParaRPr lang="en-US"/>
        </a:p>
      </dgm:t>
    </dgm:pt>
    <dgm:pt modelId="{0AAFB69C-1593-4DE2-8426-881A79366EED}" type="sibTrans" cxnId="{7361DC07-98C8-4478-BE66-49B3279369BF}">
      <dgm:prSet/>
      <dgm:spPr/>
      <dgm:t>
        <a:bodyPr/>
        <a:lstStyle/>
        <a:p>
          <a:endParaRPr lang="en-US"/>
        </a:p>
      </dgm:t>
    </dgm:pt>
    <dgm:pt modelId="{6C0CA218-77CC-4BD2-9602-BABB099B75F9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HUD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30A70FFE-55B2-47D1-A88A-5410BBDE4969}" type="parTrans" cxnId="{9388EF7C-7836-407B-9DDC-AE81E193E3F8}">
      <dgm:prSet/>
      <dgm:spPr/>
      <dgm:t>
        <a:bodyPr/>
        <a:lstStyle/>
        <a:p>
          <a:endParaRPr lang="en-US"/>
        </a:p>
      </dgm:t>
    </dgm:pt>
    <dgm:pt modelId="{35E240D7-A641-4590-9E93-9E6FC21D2E9C}" type="sibTrans" cxnId="{9388EF7C-7836-407B-9DDC-AE81E193E3F8}">
      <dgm:prSet/>
      <dgm:spPr/>
      <dgm:t>
        <a:bodyPr/>
        <a:lstStyle/>
        <a:p>
          <a:endParaRPr lang="en-US"/>
        </a:p>
      </dgm:t>
    </dgm:pt>
    <dgm:pt modelId="{1A53C15E-FEAD-4911-9534-1A100708A491}">
      <dgm:prSet phldrT="[Text]" custT="1"/>
      <dgm:spPr>
        <a:solidFill>
          <a:schemeClr val="accent2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Controller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8FA685B9-3F1D-401D-8DA8-930E53117466}" type="parTrans" cxnId="{4E505DF0-5A3D-4B24-9C73-8561DDC90F0A}">
      <dgm:prSet/>
      <dgm:spPr/>
      <dgm:t>
        <a:bodyPr/>
        <a:lstStyle/>
        <a:p>
          <a:endParaRPr lang="en-US"/>
        </a:p>
      </dgm:t>
    </dgm:pt>
    <dgm:pt modelId="{FD1EEBC0-C7FF-45CB-881D-02F845B478F8}" type="sibTrans" cxnId="{4E505DF0-5A3D-4B24-9C73-8561DDC90F0A}">
      <dgm:prSet/>
      <dgm:spPr/>
      <dgm:t>
        <a:bodyPr/>
        <a:lstStyle/>
        <a:p>
          <a:endParaRPr lang="en-US"/>
        </a:p>
      </dgm:t>
    </dgm:pt>
    <dgm:pt modelId="{C8FA6DBC-6B33-4E46-91F5-3D56AF4B25A4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FD6F5C60-C627-49C4-95A6-9C47D2F02AB9}" type="parTrans" cxnId="{3D77D79E-6DEC-4156-AF0C-EA1B044350A0}">
      <dgm:prSet/>
      <dgm:spPr/>
      <dgm:t>
        <a:bodyPr/>
        <a:lstStyle/>
        <a:p>
          <a:endParaRPr lang="en-US"/>
        </a:p>
      </dgm:t>
    </dgm:pt>
    <dgm:pt modelId="{5753CFBB-E93D-43BD-8F1A-C9CE457CB5F6}" type="sibTrans" cxnId="{3D77D79E-6DEC-4156-AF0C-EA1B044350A0}">
      <dgm:prSet/>
      <dgm:spPr/>
      <dgm:t>
        <a:bodyPr/>
        <a:lstStyle/>
        <a:p>
          <a:endParaRPr lang="en-US"/>
        </a:p>
      </dgm:t>
    </dgm:pt>
    <dgm:pt modelId="{A6E23902-0DDA-438F-8195-BB1D5E8CFEDB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Game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9DF0639D-28D7-4055-A11D-709C6D030B51}" type="parTrans" cxnId="{55B951EF-E1C8-4D6F-9BFB-80E81D8BD36A}">
      <dgm:prSet/>
      <dgm:spPr/>
      <dgm:t>
        <a:bodyPr/>
        <a:lstStyle/>
        <a:p>
          <a:endParaRPr lang="en-US"/>
        </a:p>
      </dgm:t>
    </dgm:pt>
    <dgm:pt modelId="{B7D68771-D541-4151-8CBB-BA131A606A59}" type="sibTrans" cxnId="{55B951EF-E1C8-4D6F-9BFB-80E81D8BD36A}">
      <dgm:prSet/>
      <dgm:spPr/>
      <dgm:t>
        <a:bodyPr/>
        <a:lstStyle/>
        <a:p>
          <a:endParaRPr lang="en-US"/>
        </a:p>
      </dgm:t>
    </dgm:pt>
    <dgm:pt modelId="{BE7AA037-C3D1-4518-AF9C-0353FDDA98C1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Game Instance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24BB57D4-0106-4972-B3F7-5EBF763971A6}" type="parTrans" cxnId="{D5809F38-89CF-4C9C-A135-4EFEA667F833}">
      <dgm:prSet/>
      <dgm:spPr/>
      <dgm:t>
        <a:bodyPr/>
        <a:lstStyle/>
        <a:p>
          <a:endParaRPr lang="en-US"/>
        </a:p>
      </dgm:t>
    </dgm:pt>
    <dgm:pt modelId="{A22E43AA-846B-41CA-8E02-13B816112CB9}" type="sibTrans" cxnId="{D5809F38-89CF-4C9C-A135-4EFEA667F833}">
      <dgm:prSet/>
      <dgm:spPr/>
      <dgm:t>
        <a:bodyPr/>
        <a:lstStyle/>
        <a:p>
          <a:endParaRPr lang="en-US"/>
        </a:p>
      </dgm:t>
    </dgm:pt>
    <dgm:pt modelId="{6348FFF8-65B9-4003-8DAA-932B4D339360}" type="pres">
      <dgm:prSet presAssocID="{38CFA40D-EF11-4726-9AFD-3F88F798CD9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1D76BDA-D8D6-4D1F-80FF-A7BA146BEBA6}" type="pres">
      <dgm:prSet presAssocID="{BE7AA037-C3D1-4518-AF9C-0353FDDA98C1}" presName="vertOne" presStyleCnt="0"/>
      <dgm:spPr/>
    </dgm:pt>
    <dgm:pt modelId="{B6F52C84-7C5F-4EC9-A195-305188D25193}" type="pres">
      <dgm:prSet presAssocID="{BE7AA037-C3D1-4518-AF9C-0353FDDA98C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AA4CA9-68CE-448F-AC09-4C1497DCFE58}" type="pres">
      <dgm:prSet presAssocID="{BE7AA037-C3D1-4518-AF9C-0353FDDA98C1}" presName="parTransOne" presStyleCnt="0"/>
      <dgm:spPr/>
    </dgm:pt>
    <dgm:pt modelId="{32C0AAE9-1B25-4612-AAB0-ED972E594194}" type="pres">
      <dgm:prSet presAssocID="{BE7AA037-C3D1-4518-AF9C-0353FDDA98C1}" presName="horzOne" presStyleCnt="0"/>
      <dgm:spPr/>
    </dgm:pt>
    <dgm:pt modelId="{08E61A41-01AC-44B9-ADD3-44ED75BCE4D7}" type="pres">
      <dgm:prSet presAssocID="{6F7D34D6-7FFB-40DD-A6EC-FB57076809D2}" presName="vertTwo" presStyleCnt="0"/>
      <dgm:spPr/>
    </dgm:pt>
    <dgm:pt modelId="{F1592B38-2607-4202-8562-8569113D3B23}" type="pres">
      <dgm:prSet presAssocID="{6F7D34D6-7FFB-40DD-A6EC-FB57076809D2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16782B-822A-4CD1-A4CC-C6560217BC4C}" type="pres">
      <dgm:prSet presAssocID="{6F7D34D6-7FFB-40DD-A6EC-FB57076809D2}" presName="parTransTwo" presStyleCnt="0"/>
      <dgm:spPr/>
    </dgm:pt>
    <dgm:pt modelId="{8AD3172D-0E0F-4659-86DF-44F696C75D45}" type="pres">
      <dgm:prSet presAssocID="{6F7D34D6-7FFB-40DD-A6EC-FB57076809D2}" presName="horzTwo" presStyleCnt="0"/>
      <dgm:spPr/>
    </dgm:pt>
    <dgm:pt modelId="{4FC0A7FD-E876-41B6-80A8-EB0E842CF56E}" type="pres">
      <dgm:prSet presAssocID="{D35385C6-10E6-4566-B0E1-3B3EFFE51C3D}" presName="vertThree" presStyleCnt="0"/>
      <dgm:spPr/>
    </dgm:pt>
    <dgm:pt modelId="{44A69A9A-E9A8-4287-9788-61434C60B746}" type="pres">
      <dgm:prSet presAssocID="{D35385C6-10E6-4566-B0E1-3B3EFFE51C3D}" presName="txThre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C6AC62-6FA0-4D48-960D-A0F37733689E}" type="pres">
      <dgm:prSet presAssocID="{D35385C6-10E6-4566-B0E1-3B3EFFE51C3D}" presName="horzThree" presStyleCnt="0"/>
      <dgm:spPr/>
    </dgm:pt>
    <dgm:pt modelId="{D4262A1E-1920-415B-A0B0-67CF76A81273}" type="pres">
      <dgm:prSet presAssocID="{0AAFB69C-1593-4DE2-8426-881A79366EED}" presName="sibSpaceThree" presStyleCnt="0"/>
      <dgm:spPr/>
    </dgm:pt>
    <dgm:pt modelId="{C775F272-BBEB-43C5-8CC3-3B4FFC197008}" type="pres">
      <dgm:prSet presAssocID="{6C0CA218-77CC-4BD2-9602-BABB099B75F9}" presName="vertThree" presStyleCnt="0"/>
      <dgm:spPr/>
    </dgm:pt>
    <dgm:pt modelId="{70737E11-ACF2-43AF-80F0-DC56B4650EFA}" type="pres">
      <dgm:prSet presAssocID="{6C0CA218-77CC-4BD2-9602-BABB099B75F9}" presName="txThre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92777B-EE1B-497D-A668-57AFC09CF70C}" type="pres">
      <dgm:prSet presAssocID="{6C0CA218-77CC-4BD2-9602-BABB099B75F9}" presName="horzThree" presStyleCnt="0"/>
      <dgm:spPr/>
    </dgm:pt>
    <dgm:pt modelId="{FC0AF4D5-6492-4E0E-8C8B-24AB468AEABF}" type="pres">
      <dgm:prSet presAssocID="{35E240D7-A641-4590-9E93-9E6FC21D2E9C}" presName="sibSpaceThree" presStyleCnt="0"/>
      <dgm:spPr/>
    </dgm:pt>
    <dgm:pt modelId="{6F4C0FE2-B31F-4CD4-BDB1-988168AF82F0}" type="pres">
      <dgm:prSet presAssocID="{1A53C15E-FEAD-4911-9534-1A100708A491}" presName="vertThree" presStyleCnt="0"/>
      <dgm:spPr/>
    </dgm:pt>
    <dgm:pt modelId="{7E8E358E-DEC1-4260-8C5A-D5A14C479806}" type="pres">
      <dgm:prSet presAssocID="{1A53C15E-FEAD-4911-9534-1A100708A491}" presName="txThre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74FE82-8B9B-46ED-8F02-4F62C8D0177C}" type="pres">
      <dgm:prSet presAssocID="{1A53C15E-FEAD-4911-9534-1A100708A491}" presName="horzThree" presStyleCnt="0"/>
      <dgm:spPr/>
    </dgm:pt>
    <dgm:pt modelId="{7B32510F-050C-487B-A055-DDAFE515952C}" type="pres">
      <dgm:prSet presAssocID="{FD1EEBC0-C7FF-45CB-881D-02F845B478F8}" presName="sibSpaceThree" presStyleCnt="0"/>
      <dgm:spPr/>
    </dgm:pt>
    <dgm:pt modelId="{4F3CBF83-27DB-4CA3-85E7-5BA6E71315E1}" type="pres">
      <dgm:prSet presAssocID="{C8FA6DBC-6B33-4E46-91F5-3D56AF4B25A4}" presName="vertThree" presStyleCnt="0"/>
      <dgm:spPr/>
    </dgm:pt>
    <dgm:pt modelId="{5E3D46D0-BFDE-424E-A7BA-A22F3431BF0A}" type="pres">
      <dgm:prSet presAssocID="{C8FA6DBC-6B33-4E46-91F5-3D56AF4B25A4}" presName="txThre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5E9A19-9333-403C-A398-F7B070284896}" type="pres">
      <dgm:prSet presAssocID="{C8FA6DBC-6B33-4E46-91F5-3D56AF4B25A4}" presName="horzThree" presStyleCnt="0"/>
      <dgm:spPr/>
    </dgm:pt>
    <dgm:pt modelId="{9AE83C8D-DDE8-4A15-A91C-7910E6662A4B}" type="pres">
      <dgm:prSet presAssocID="{5753CFBB-E93D-43BD-8F1A-C9CE457CB5F6}" presName="sibSpaceThree" presStyleCnt="0"/>
      <dgm:spPr/>
    </dgm:pt>
    <dgm:pt modelId="{7E2C84BD-3063-4220-9D01-436F361AE0A5}" type="pres">
      <dgm:prSet presAssocID="{A6E23902-0DDA-438F-8195-BB1D5E8CFEDB}" presName="vertThree" presStyleCnt="0"/>
      <dgm:spPr/>
    </dgm:pt>
    <dgm:pt modelId="{4883E050-6F89-4B1A-BE9A-09DB6AC81485}" type="pres">
      <dgm:prSet presAssocID="{A6E23902-0DDA-438F-8195-BB1D5E8CFEDB}" presName="txThre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6D5E30-CF67-4A6E-B001-CF7AD40028B5}" type="pres">
      <dgm:prSet presAssocID="{A6E23902-0DDA-438F-8195-BB1D5E8CFEDB}" presName="horzThree" presStyleCnt="0"/>
      <dgm:spPr/>
    </dgm:pt>
  </dgm:ptLst>
  <dgm:cxnLst>
    <dgm:cxn modelId="{9388EF7C-7836-407B-9DDC-AE81E193E3F8}" srcId="{6F7D34D6-7FFB-40DD-A6EC-FB57076809D2}" destId="{6C0CA218-77CC-4BD2-9602-BABB099B75F9}" srcOrd="1" destOrd="0" parTransId="{30A70FFE-55B2-47D1-A88A-5410BBDE4969}" sibTransId="{35E240D7-A641-4590-9E93-9E6FC21D2E9C}"/>
    <dgm:cxn modelId="{4E505DF0-5A3D-4B24-9C73-8561DDC90F0A}" srcId="{6F7D34D6-7FFB-40DD-A6EC-FB57076809D2}" destId="{1A53C15E-FEAD-4911-9534-1A100708A491}" srcOrd="2" destOrd="0" parTransId="{8FA685B9-3F1D-401D-8DA8-930E53117466}" sibTransId="{FD1EEBC0-C7FF-45CB-881D-02F845B478F8}"/>
    <dgm:cxn modelId="{D5809F38-89CF-4C9C-A135-4EFEA667F833}" srcId="{38CFA40D-EF11-4726-9AFD-3F88F798CD94}" destId="{BE7AA037-C3D1-4518-AF9C-0353FDDA98C1}" srcOrd="0" destOrd="0" parTransId="{24BB57D4-0106-4972-B3F7-5EBF763971A6}" sibTransId="{A22E43AA-846B-41CA-8E02-13B816112CB9}"/>
    <dgm:cxn modelId="{55B951EF-E1C8-4D6F-9BFB-80E81D8BD36A}" srcId="{6F7D34D6-7FFB-40DD-A6EC-FB57076809D2}" destId="{A6E23902-0DDA-438F-8195-BB1D5E8CFEDB}" srcOrd="4" destOrd="0" parTransId="{9DF0639D-28D7-4055-A11D-709C6D030B51}" sibTransId="{B7D68771-D541-4151-8CBB-BA131A606A59}"/>
    <dgm:cxn modelId="{EB5037B0-B482-457F-B0F3-B414FCFFB813}" srcId="{BE7AA037-C3D1-4518-AF9C-0353FDDA98C1}" destId="{6F7D34D6-7FFB-40DD-A6EC-FB57076809D2}" srcOrd="0" destOrd="0" parTransId="{E9B4D7CC-7BDE-4C84-A441-ED9C134BB381}" sibTransId="{ABC9F5D4-B2AE-476C-91E7-7CD566AA469C}"/>
    <dgm:cxn modelId="{116EFBFC-696A-40BB-A03F-E908FCC473CD}" type="presOf" srcId="{38CFA40D-EF11-4726-9AFD-3F88F798CD94}" destId="{6348FFF8-65B9-4003-8DAA-932B4D339360}" srcOrd="0" destOrd="0" presId="urn:microsoft.com/office/officeart/2005/8/layout/architecture"/>
    <dgm:cxn modelId="{3D77D79E-6DEC-4156-AF0C-EA1B044350A0}" srcId="{6F7D34D6-7FFB-40DD-A6EC-FB57076809D2}" destId="{C8FA6DBC-6B33-4E46-91F5-3D56AF4B25A4}" srcOrd="3" destOrd="0" parTransId="{FD6F5C60-C627-49C4-95A6-9C47D2F02AB9}" sibTransId="{5753CFBB-E93D-43BD-8F1A-C9CE457CB5F6}"/>
    <dgm:cxn modelId="{D282538F-244B-4668-95CD-407D6EB2B1EA}" type="presOf" srcId="{A6E23902-0DDA-438F-8195-BB1D5E8CFEDB}" destId="{4883E050-6F89-4B1A-BE9A-09DB6AC81485}" srcOrd="0" destOrd="0" presId="urn:microsoft.com/office/officeart/2005/8/layout/architecture"/>
    <dgm:cxn modelId="{ABFF2711-88F0-4E48-9355-D6378ECF3528}" type="presOf" srcId="{D35385C6-10E6-4566-B0E1-3B3EFFE51C3D}" destId="{44A69A9A-E9A8-4287-9788-61434C60B746}" srcOrd="0" destOrd="0" presId="urn:microsoft.com/office/officeart/2005/8/layout/architecture"/>
    <dgm:cxn modelId="{7361DC07-98C8-4478-BE66-49B3279369BF}" srcId="{6F7D34D6-7FFB-40DD-A6EC-FB57076809D2}" destId="{D35385C6-10E6-4566-B0E1-3B3EFFE51C3D}" srcOrd="0" destOrd="0" parTransId="{2D8A99AB-9410-4D14-9DE0-F6BA57079ED9}" sibTransId="{0AAFB69C-1593-4DE2-8426-881A79366EED}"/>
    <dgm:cxn modelId="{34EF03E0-DD5C-489C-A597-7426B673CBC4}" type="presOf" srcId="{6C0CA218-77CC-4BD2-9602-BABB099B75F9}" destId="{70737E11-ACF2-43AF-80F0-DC56B4650EFA}" srcOrd="0" destOrd="0" presId="urn:microsoft.com/office/officeart/2005/8/layout/architecture"/>
    <dgm:cxn modelId="{7BEAD018-8B81-44AC-A7C9-D1A95E7E6A31}" type="presOf" srcId="{6F7D34D6-7FFB-40DD-A6EC-FB57076809D2}" destId="{F1592B38-2607-4202-8562-8569113D3B23}" srcOrd="0" destOrd="0" presId="urn:microsoft.com/office/officeart/2005/8/layout/architecture"/>
    <dgm:cxn modelId="{2EE37777-F20F-44C3-A667-32F2D1EBE9A4}" type="presOf" srcId="{1A53C15E-FEAD-4911-9534-1A100708A491}" destId="{7E8E358E-DEC1-4260-8C5A-D5A14C479806}" srcOrd="0" destOrd="0" presId="urn:microsoft.com/office/officeart/2005/8/layout/architecture"/>
    <dgm:cxn modelId="{8BE876C4-BB6F-46E3-B265-248AFB1907AE}" type="presOf" srcId="{C8FA6DBC-6B33-4E46-91F5-3D56AF4B25A4}" destId="{5E3D46D0-BFDE-424E-A7BA-A22F3431BF0A}" srcOrd="0" destOrd="0" presId="urn:microsoft.com/office/officeart/2005/8/layout/architecture"/>
    <dgm:cxn modelId="{CFC910BF-555D-43D4-B993-C6EC496D0F35}" type="presOf" srcId="{BE7AA037-C3D1-4518-AF9C-0353FDDA98C1}" destId="{B6F52C84-7C5F-4EC9-A195-305188D25193}" srcOrd="0" destOrd="0" presId="urn:microsoft.com/office/officeart/2005/8/layout/architecture"/>
    <dgm:cxn modelId="{57933C79-18F2-4A8E-90FF-D5F8B7637AF5}" type="presParOf" srcId="{6348FFF8-65B9-4003-8DAA-932B4D339360}" destId="{51D76BDA-D8D6-4D1F-80FF-A7BA146BEBA6}" srcOrd="0" destOrd="0" presId="urn:microsoft.com/office/officeart/2005/8/layout/architecture"/>
    <dgm:cxn modelId="{780E57BB-27E0-40A7-96FA-392439F3A2E7}" type="presParOf" srcId="{51D76BDA-D8D6-4D1F-80FF-A7BA146BEBA6}" destId="{B6F52C84-7C5F-4EC9-A195-305188D25193}" srcOrd="0" destOrd="0" presId="urn:microsoft.com/office/officeart/2005/8/layout/architecture"/>
    <dgm:cxn modelId="{1F743843-93F5-42FA-AA3A-F62EB7A15237}" type="presParOf" srcId="{51D76BDA-D8D6-4D1F-80FF-A7BA146BEBA6}" destId="{EFAA4CA9-68CE-448F-AC09-4C1497DCFE58}" srcOrd="1" destOrd="0" presId="urn:microsoft.com/office/officeart/2005/8/layout/architecture"/>
    <dgm:cxn modelId="{CA2334F8-745C-45DF-A784-4F87ECAD65D3}" type="presParOf" srcId="{51D76BDA-D8D6-4D1F-80FF-A7BA146BEBA6}" destId="{32C0AAE9-1B25-4612-AAB0-ED972E594194}" srcOrd="2" destOrd="0" presId="urn:microsoft.com/office/officeart/2005/8/layout/architecture"/>
    <dgm:cxn modelId="{5FD5666F-667E-42EE-A68B-4EBBFF103669}" type="presParOf" srcId="{32C0AAE9-1B25-4612-AAB0-ED972E594194}" destId="{08E61A41-01AC-44B9-ADD3-44ED75BCE4D7}" srcOrd="0" destOrd="0" presId="urn:microsoft.com/office/officeart/2005/8/layout/architecture"/>
    <dgm:cxn modelId="{C17B4837-6F35-4E9B-9D58-03735A8770B3}" type="presParOf" srcId="{08E61A41-01AC-44B9-ADD3-44ED75BCE4D7}" destId="{F1592B38-2607-4202-8562-8569113D3B23}" srcOrd="0" destOrd="0" presId="urn:microsoft.com/office/officeart/2005/8/layout/architecture"/>
    <dgm:cxn modelId="{AF449662-7A4E-4E1B-B06F-47D38FC595A7}" type="presParOf" srcId="{08E61A41-01AC-44B9-ADD3-44ED75BCE4D7}" destId="{E716782B-822A-4CD1-A4CC-C6560217BC4C}" srcOrd="1" destOrd="0" presId="urn:microsoft.com/office/officeart/2005/8/layout/architecture"/>
    <dgm:cxn modelId="{03078247-A78C-4AED-9DEB-BAB087CEAAD0}" type="presParOf" srcId="{08E61A41-01AC-44B9-ADD3-44ED75BCE4D7}" destId="{8AD3172D-0E0F-4659-86DF-44F696C75D45}" srcOrd="2" destOrd="0" presId="urn:microsoft.com/office/officeart/2005/8/layout/architecture"/>
    <dgm:cxn modelId="{95902033-C5DB-46F8-A8E8-DDC8042C31C8}" type="presParOf" srcId="{8AD3172D-0E0F-4659-86DF-44F696C75D45}" destId="{4FC0A7FD-E876-41B6-80A8-EB0E842CF56E}" srcOrd="0" destOrd="0" presId="urn:microsoft.com/office/officeart/2005/8/layout/architecture"/>
    <dgm:cxn modelId="{8924C14D-D8B8-4C6A-8A9D-D7BE5EF0D252}" type="presParOf" srcId="{4FC0A7FD-E876-41B6-80A8-EB0E842CF56E}" destId="{44A69A9A-E9A8-4287-9788-61434C60B746}" srcOrd="0" destOrd="0" presId="urn:microsoft.com/office/officeart/2005/8/layout/architecture"/>
    <dgm:cxn modelId="{DE6C6907-21BB-42FD-A262-8E38D276AC9A}" type="presParOf" srcId="{4FC0A7FD-E876-41B6-80A8-EB0E842CF56E}" destId="{E4C6AC62-6FA0-4D48-960D-A0F37733689E}" srcOrd="1" destOrd="0" presId="urn:microsoft.com/office/officeart/2005/8/layout/architecture"/>
    <dgm:cxn modelId="{13B9425A-B18C-42A0-8558-50823637022E}" type="presParOf" srcId="{8AD3172D-0E0F-4659-86DF-44F696C75D45}" destId="{D4262A1E-1920-415B-A0B0-67CF76A81273}" srcOrd="1" destOrd="0" presId="urn:microsoft.com/office/officeart/2005/8/layout/architecture"/>
    <dgm:cxn modelId="{1C7FC087-5522-4AFC-9117-94EEA1045A1E}" type="presParOf" srcId="{8AD3172D-0E0F-4659-86DF-44F696C75D45}" destId="{C775F272-BBEB-43C5-8CC3-3B4FFC197008}" srcOrd="2" destOrd="0" presId="urn:microsoft.com/office/officeart/2005/8/layout/architecture"/>
    <dgm:cxn modelId="{2BCB3E90-DAB4-4893-840A-62D05456C8EB}" type="presParOf" srcId="{C775F272-BBEB-43C5-8CC3-3B4FFC197008}" destId="{70737E11-ACF2-43AF-80F0-DC56B4650EFA}" srcOrd="0" destOrd="0" presId="urn:microsoft.com/office/officeart/2005/8/layout/architecture"/>
    <dgm:cxn modelId="{6B18F6A6-C7EB-4602-9289-73D80B79E6F0}" type="presParOf" srcId="{C775F272-BBEB-43C5-8CC3-3B4FFC197008}" destId="{F892777B-EE1B-497D-A668-57AFC09CF70C}" srcOrd="1" destOrd="0" presId="urn:microsoft.com/office/officeart/2005/8/layout/architecture"/>
    <dgm:cxn modelId="{59AE8BD5-CEDA-4D25-BB99-3B05F187A16A}" type="presParOf" srcId="{8AD3172D-0E0F-4659-86DF-44F696C75D45}" destId="{FC0AF4D5-6492-4E0E-8C8B-24AB468AEABF}" srcOrd="3" destOrd="0" presId="urn:microsoft.com/office/officeart/2005/8/layout/architecture"/>
    <dgm:cxn modelId="{6942862C-D1DE-49FA-B3C3-A49BE882805A}" type="presParOf" srcId="{8AD3172D-0E0F-4659-86DF-44F696C75D45}" destId="{6F4C0FE2-B31F-4CD4-BDB1-988168AF82F0}" srcOrd="4" destOrd="0" presId="urn:microsoft.com/office/officeart/2005/8/layout/architecture"/>
    <dgm:cxn modelId="{49946DA8-81B2-465B-8556-5DEA2235F0F3}" type="presParOf" srcId="{6F4C0FE2-B31F-4CD4-BDB1-988168AF82F0}" destId="{7E8E358E-DEC1-4260-8C5A-D5A14C479806}" srcOrd="0" destOrd="0" presId="urn:microsoft.com/office/officeart/2005/8/layout/architecture"/>
    <dgm:cxn modelId="{20F05361-38C7-4DBC-BE3F-A92905C4AC44}" type="presParOf" srcId="{6F4C0FE2-B31F-4CD4-BDB1-988168AF82F0}" destId="{D874FE82-8B9B-46ED-8F02-4F62C8D0177C}" srcOrd="1" destOrd="0" presId="urn:microsoft.com/office/officeart/2005/8/layout/architecture"/>
    <dgm:cxn modelId="{43E13E36-1002-4D8A-A795-44326312532A}" type="presParOf" srcId="{8AD3172D-0E0F-4659-86DF-44F696C75D45}" destId="{7B32510F-050C-487B-A055-DDAFE515952C}" srcOrd="5" destOrd="0" presId="urn:microsoft.com/office/officeart/2005/8/layout/architecture"/>
    <dgm:cxn modelId="{DE04316B-6A95-4B6A-9C08-BE1F590345AB}" type="presParOf" srcId="{8AD3172D-0E0F-4659-86DF-44F696C75D45}" destId="{4F3CBF83-27DB-4CA3-85E7-5BA6E71315E1}" srcOrd="6" destOrd="0" presId="urn:microsoft.com/office/officeart/2005/8/layout/architecture"/>
    <dgm:cxn modelId="{CB364D5D-5B1A-429A-A41D-BA20A4DF6D79}" type="presParOf" srcId="{4F3CBF83-27DB-4CA3-85E7-5BA6E71315E1}" destId="{5E3D46D0-BFDE-424E-A7BA-A22F3431BF0A}" srcOrd="0" destOrd="0" presId="urn:microsoft.com/office/officeart/2005/8/layout/architecture"/>
    <dgm:cxn modelId="{C025B44D-E373-49DD-926D-BF62F8E2742E}" type="presParOf" srcId="{4F3CBF83-27DB-4CA3-85E7-5BA6E71315E1}" destId="{935E9A19-9333-403C-A398-F7B070284896}" srcOrd="1" destOrd="0" presId="urn:microsoft.com/office/officeart/2005/8/layout/architecture"/>
    <dgm:cxn modelId="{3E7D6A94-C020-45BA-9B51-92FE092826A6}" type="presParOf" srcId="{8AD3172D-0E0F-4659-86DF-44F696C75D45}" destId="{9AE83C8D-DDE8-4A15-A91C-7910E6662A4B}" srcOrd="7" destOrd="0" presId="urn:microsoft.com/office/officeart/2005/8/layout/architecture"/>
    <dgm:cxn modelId="{5D39EE8D-163D-4D26-98B1-39031EF0AF0D}" type="presParOf" srcId="{8AD3172D-0E0F-4659-86DF-44F696C75D45}" destId="{7E2C84BD-3063-4220-9D01-436F361AE0A5}" srcOrd="8" destOrd="0" presId="urn:microsoft.com/office/officeart/2005/8/layout/architecture"/>
    <dgm:cxn modelId="{00DDF88D-0060-4072-9DA1-150331358369}" type="presParOf" srcId="{7E2C84BD-3063-4220-9D01-436F361AE0A5}" destId="{4883E050-6F89-4B1A-BE9A-09DB6AC81485}" srcOrd="0" destOrd="0" presId="urn:microsoft.com/office/officeart/2005/8/layout/architecture"/>
    <dgm:cxn modelId="{577384DC-8064-49A1-907B-D05C5F9F2456}" type="presParOf" srcId="{7E2C84BD-3063-4220-9D01-436F361AE0A5}" destId="{646D5E30-CF67-4A6E-B001-CF7AD40028B5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8CFA40D-EF11-4726-9AFD-3F88F798CD94}" type="doc">
      <dgm:prSet loTypeId="urn:microsoft.com/office/officeart/2005/8/layout/architecture" loCatId="hierarchy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F7D34D6-7FFB-40DD-A6EC-FB57076809D2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Game Mode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E9B4D7CC-7BDE-4C84-A441-ED9C134BB381}" type="parTrans" cxnId="{EB5037B0-B482-457F-B0F3-B414FCFFB813}">
      <dgm:prSet/>
      <dgm:spPr/>
      <dgm:t>
        <a:bodyPr/>
        <a:lstStyle/>
        <a:p>
          <a:endParaRPr lang="en-US"/>
        </a:p>
      </dgm:t>
    </dgm:pt>
    <dgm:pt modelId="{ABC9F5D4-B2AE-476C-91E7-7CD566AA469C}" type="sibTrans" cxnId="{EB5037B0-B482-457F-B0F3-B414FCFFB813}">
      <dgm:prSet/>
      <dgm:spPr/>
      <dgm:t>
        <a:bodyPr/>
        <a:lstStyle/>
        <a:p>
          <a:endParaRPr lang="en-US"/>
        </a:p>
      </dgm:t>
    </dgm:pt>
    <dgm:pt modelId="{D35385C6-10E6-4566-B0E1-3B3EFFE51C3D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Pawn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2D8A99AB-9410-4D14-9DE0-F6BA57079ED9}" type="parTrans" cxnId="{7361DC07-98C8-4478-BE66-49B3279369BF}">
      <dgm:prSet/>
      <dgm:spPr/>
      <dgm:t>
        <a:bodyPr/>
        <a:lstStyle/>
        <a:p>
          <a:endParaRPr lang="en-US"/>
        </a:p>
      </dgm:t>
    </dgm:pt>
    <dgm:pt modelId="{0AAFB69C-1593-4DE2-8426-881A79366EED}" type="sibTrans" cxnId="{7361DC07-98C8-4478-BE66-49B3279369BF}">
      <dgm:prSet/>
      <dgm:spPr/>
      <dgm:t>
        <a:bodyPr/>
        <a:lstStyle/>
        <a:p>
          <a:endParaRPr lang="en-US"/>
        </a:p>
      </dgm:t>
    </dgm:pt>
    <dgm:pt modelId="{6C0CA218-77CC-4BD2-9602-BABB099B75F9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HUD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30A70FFE-55B2-47D1-A88A-5410BBDE4969}" type="parTrans" cxnId="{9388EF7C-7836-407B-9DDC-AE81E193E3F8}">
      <dgm:prSet/>
      <dgm:spPr/>
      <dgm:t>
        <a:bodyPr/>
        <a:lstStyle/>
        <a:p>
          <a:endParaRPr lang="en-US"/>
        </a:p>
      </dgm:t>
    </dgm:pt>
    <dgm:pt modelId="{35E240D7-A641-4590-9E93-9E6FC21D2E9C}" type="sibTrans" cxnId="{9388EF7C-7836-407B-9DDC-AE81E193E3F8}">
      <dgm:prSet/>
      <dgm:spPr/>
      <dgm:t>
        <a:bodyPr/>
        <a:lstStyle/>
        <a:p>
          <a:endParaRPr lang="en-US"/>
        </a:p>
      </dgm:t>
    </dgm:pt>
    <dgm:pt modelId="{1A53C15E-FEAD-4911-9534-1A100708A491}">
      <dgm:prSet phldrT="[Text]" custT="1"/>
      <dgm:spPr>
        <a:solidFill>
          <a:schemeClr val="accent2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Controller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8FA685B9-3F1D-401D-8DA8-930E53117466}" type="parTrans" cxnId="{4E505DF0-5A3D-4B24-9C73-8561DDC90F0A}">
      <dgm:prSet/>
      <dgm:spPr/>
      <dgm:t>
        <a:bodyPr/>
        <a:lstStyle/>
        <a:p>
          <a:endParaRPr lang="en-US"/>
        </a:p>
      </dgm:t>
    </dgm:pt>
    <dgm:pt modelId="{FD1EEBC0-C7FF-45CB-881D-02F845B478F8}" type="sibTrans" cxnId="{4E505DF0-5A3D-4B24-9C73-8561DDC90F0A}">
      <dgm:prSet/>
      <dgm:spPr/>
      <dgm:t>
        <a:bodyPr/>
        <a:lstStyle/>
        <a:p>
          <a:endParaRPr lang="en-US"/>
        </a:p>
      </dgm:t>
    </dgm:pt>
    <dgm:pt modelId="{C8FA6DBC-6B33-4E46-91F5-3D56AF4B25A4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FD6F5C60-C627-49C4-95A6-9C47D2F02AB9}" type="parTrans" cxnId="{3D77D79E-6DEC-4156-AF0C-EA1B044350A0}">
      <dgm:prSet/>
      <dgm:spPr/>
      <dgm:t>
        <a:bodyPr/>
        <a:lstStyle/>
        <a:p>
          <a:endParaRPr lang="en-US"/>
        </a:p>
      </dgm:t>
    </dgm:pt>
    <dgm:pt modelId="{5753CFBB-E93D-43BD-8F1A-C9CE457CB5F6}" type="sibTrans" cxnId="{3D77D79E-6DEC-4156-AF0C-EA1B044350A0}">
      <dgm:prSet/>
      <dgm:spPr/>
      <dgm:t>
        <a:bodyPr/>
        <a:lstStyle/>
        <a:p>
          <a:endParaRPr lang="en-US"/>
        </a:p>
      </dgm:t>
    </dgm:pt>
    <dgm:pt modelId="{A6E23902-0DDA-438F-8195-BB1D5E8CFEDB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Game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9DF0639D-28D7-4055-A11D-709C6D030B51}" type="parTrans" cxnId="{55B951EF-E1C8-4D6F-9BFB-80E81D8BD36A}">
      <dgm:prSet/>
      <dgm:spPr/>
      <dgm:t>
        <a:bodyPr/>
        <a:lstStyle/>
        <a:p>
          <a:endParaRPr lang="en-US"/>
        </a:p>
      </dgm:t>
    </dgm:pt>
    <dgm:pt modelId="{B7D68771-D541-4151-8CBB-BA131A606A59}" type="sibTrans" cxnId="{55B951EF-E1C8-4D6F-9BFB-80E81D8BD36A}">
      <dgm:prSet/>
      <dgm:spPr/>
      <dgm:t>
        <a:bodyPr/>
        <a:lstStyle/>
        <a:p>
          <a:endParaRPr lang="en-US"/>
        </a:p>
      </dgm:t>
    </dgm:pt>
    <dgm:pt modelId="{BE7AA037-C3D1-4518-AF9C-0353FDDA98C1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Game Instance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24BB57D4-0106-4972-B3F7-5EBF763971A6}" type="parTrans" cxnId="{D5809F38-89CF-4C9C-A135-4EFEA667F833}">
      <dgm:prSet/>
      <dgm:spPr/>
      <dgm:t>
        <a:bodyPr/>
        <a:lstStyle/>
        <a:p>
          <a:endParaRPr lang="en-US"/>
        </a:p>
      </dgm:t>
    </dgm:pt>
    <dgm:pt modelId="{A22E43AA-846B-41CA-8E02-13B816112CB9}" type="sibTrans" cxnId="{D5809F38-89CF-4C9C-A135-4EFEA667F833}">
      <dgm:prSet/>
      <dgm:spPr/>
      <dgm:t>
        <a:bodyPr/>
        <a:lstStyle/>
        <a:p>
          <a:endParaRPr lang="en-US"/>
        </a:p>
      </dgm:t>
    </dgm:pt>
    <dgm:pt modelId="{6348FFF8-65B9-4003-8DAA-932B4D339360}" type="pres">
      <dgm:prSet presAssocID="{38CFA40D-EF11-4726-9AFD-3F88F798CD9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1D76BDA-D8D6-4D1F-80FF-A7BA146BEBA6}" type="pres">
      <dgm:prSet presAssocID="{BE7AA037-C3D1-4518-AF9C-0353FDDA98C1}" presName="vertOne" presStyleCnt="0"/>
      <dgm:spPr/>
    </dgm:pt>
    <dgm:pt modelId="{B6F52C84-7C5F-4EC9-A195-305188D25193}" type="pres">
      <dgm:prSet presAssocID="{BE7AA037-C3D1-4518-AF9C-0353FDDA98C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AA4CA9-68CE-448F-AC09-4C1497DCFE58}" type="pres">
      <dgm:prSet presAssocID="{BE7AA037-C3D1-4518-AF9C-0353FDDA98C1}" presName="parTransOne" presStyleCnt="0"/>
      <dgm:spPr/>
    </dgm:pt>
    <dgm:pt modelId="{32C0AAE9-1B25-4612-AAB0-ED972E594194}" type="pres">
      <dgm:prSet presAssocID="{BE7AA037-C3D1-4518-AF9C-0353FDDA98C1}" presName="horzOne" presStyleCnt="0"/>
      <dgm:spPr/>
    </dgm:pt>
    <dgm:pt modelId="{08E61A41-01AC-44B9-ADD3-44ED75BCE4D7}" type="pres">
      <dgm:prSet presAssocID="{6F7D34D6-7FFB-40DD-A6EC-FB57076809D2}" presName="vertTwo" presStyleCnt="0"/>
      <dgm:spPr/>
    </dgm:pt>
    <dgm:pt modelId="{F1592B38-2607-4202-8562-8569113D3B23}" type="pres">
      <dgm:prSet presAssocID="{6F7D34D6-7FFB-40DD-A6EC-FB57076809D2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16782B-822A-4CD1-A4CC-C6560217BC4C}" type="pres">
      <dgm:prSet presAssocID="{6F7D34D6-7FFB-40DD-A6EC-FB57076809D2}" presName="parTransTwo" presStyleCnt="0"/>
      <dgm:spPr/>
    </dgm:pt>
    <dgm:pt modelId="{8AD3172D-0E0F-4659-86DF-44F696C75D45}" type="pres">
      <dgm:prSet presAssocID="{6F7D34D6-7FFB-40DD-A6EC-FB57076809D2}" presName="horzTwo" presStyleCnt="0"/>
      <dgm:spPr/>
    </dgm:pt>
    <dgm:pt modelId="{4FC0A7FD-E876-41B6-80A8-EB0E842CF56E}" type="pres">
      <dgm:prSet presAssocID="{D35385C6-10E6-4566-B0E1-3B3EFFE51C3D}" presName="vertThree" presStyleCnt="0"/>
      <dgm:spPr/>
    </dgm:pt>
    <dgm:pt modelId="{44A69A9A-E9A8-4287-9788-61434C60B746}" type="pres">
      <dgm:prSet presAssocID="{D35385C6-10E6-4566-B0E1-3B3EFFE51C3D}" presName="txThre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C6AC62-6FA0-4D48-960D-A0F37733689E}" type="pres">
      <dgm:prSet presAssocID="{D35385C6-10E6-4566-B0E1-3B3EFFE51C3D}" presName="horzThree" presStyleCnt="0"/>
      <dgm:spPr/>
    </dgm:pt>
    <dgm:pt modelId="{D4262A1E-1920-415B-A0B0-67CF76A81273}" type="pres">
      <dgm:prSet presAssocID="{0AAFB69C-1593-4DE2-8426-881A79366EED}" presName="sibSpaceThree" presStyleCnt="0"/>
      <dgm:spPr/>
    </dgm:pt>
    <dgm:pt modelId="{C775F272-BBEB-43C5-8CC3-3B4FFC197008}" type="pres">
      <dgm:prSet presAssocID="{6C0CA218-77CC-4BD2-9602-BABB099B75F9}" presName="vertThree" presStyleCnt="0"/>
      <dgm:spPr/>
    </dgm:pt>
    <dgm:pt modelId="{70737E11-ACF2-43AF-80F0-DC56B4650EFA}" type="pres">
      <dgm:prSet presAssocID="{6C0CA218-77CC-4BD2-9602-BABB099B75F9}" presName="txThre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92777B-EE1B-497D-A668-57AFC09CF70C}" type="pres">
      <dgm:prSet presAssocID="{6C0CA218-77CC-4BD2-9602-BABB099B75F9}" presName="horzThree" presStyleCnt="0"/>
      <dgm:spPr/>
    </dgm:pt>
    <dgm:pt modelId="{FC0AF4D5-6492-4E0E-8C8B-24AB468AEABF}" type="pres">
      <dgm:prSet presAssocID="{35E240D7-A641-4590-9E93-9E6FC21D2E9C}" presName="sibSpaceThree" presStyleCnt="0"/>
      <dgm:spPr/>
    </dgm:pt>
    <dgm:pt modelId="{6F4C0FE2-B31F-4CD4-BDB1-988168AF82F0}" type="pres">
      <dgm:prSet presAssocID="{1A53C15E-FEAD-4911-9534-1A100708A491}" presName="vertThree" presStyleCnt="0"/>
      <dgm:spPr/>
    </dgm:pt>
    <dgm:pt modelId="{7E8E358E-DEC1-4260-8C5A-D5A14C479806}" type="pres">
      <dgm:prSet presAssocID="{1A53C15E-FEAD-4911-9534-1A100708A491}" presName="txThre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74FE82-8B9B-46ED-8F02-4F62C8D0177C}" type="pres">
      <dgm:prSet presAssocID="{1A53C15E-FEAD-4911-9534-1A100708A491}" presName="horzThree" presStyleCnt="0"/>
      <dgm:spPr/>
    </dgm:pt>
    <dgm:pt modelId="{7B32510F-050C-487B-A055-DDAFE515952C}" type="pres">
      <dgm:prSet presAssocID="{FD1EEBC0-C7FF-45CB-881D-02F845B478F8}" presName="sibSpaceThree" presStyleCnt="0"/>
      <dgm:spPr/>
    </dgm:pt>
    <dgm:pt modelId="{4F3CBF83-27DB-4CA3-85E7-5BA6E71315E1}" type="pres">
      <dgm:prSet presAssocID="{C8FA6DBC-6B33-4E46-91F5-3D56AF4B25A4}" presName="vertThree" presStyleCnt="0"/>
      <dgm:spPr/>
    </dgm:pt>
    <dgm:pt modelId="{5E3D46D0-BFDE-424E-A7BA-A22F3431BF0A}" type="pres">
      <dgm:prSet presAssocID="{C8FA6DBC-6B33-4E46-91F5-3D56AF4B25A4}" presName="txThre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5E9A19-9333-403C-A398-F7B070284896}" type="pres">
      <dgm:prSet presAssocID="{C8FA6DBC-6B33-4E46-91F5-3D56AF4B25A4}" presName="horzThree" presStyleCnt="0"/>
      <dgm:spPr/>
    </dgm:pt>
    <dgm:pt modelId="{9AE83C8D-DDE8-4A15-A91C-7910E6662A4B}" type="pres">
      <dgm:prSet presAssocID="{5753CFBB-E93D-43BD-8F1A-C9CE457CB5F6}" presName="sibSpaceThree" presStyleCnt="0"/>
      <dgm:spPr/>
    </dgm:pt>
    <dgm:pt modelId="{7E2C84BD-3063-4220-9D01-436F361AE0A5}" type="pres">
      <dgm:prSet presAssocID="{A6E23902-0DDA-438F-8195-BB1D5E8CFEDB}" presName="vertThree" presStyleCnt="0"/>
      <dgm:spPr/>
    </dgm:pt>
    <dgm:pt modelId="{4883E050-6F89-4B1A-BE9A-09DB6AC81485}" type="pres">
      <dgm:prSet presAssocID="{A6E23902-0DDA-438F-8195-BB1D5E8CFEDB}" presName="txThre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6D5E30-CF67-4A6E-B001-CF7AD40028B5}" type="pres">
      <dgm:prSet presAssocID="{A6E23902-0DDA-438F-8195-BB1D5E8CFEDB}" presName="horzThree" presStyleCnt="0"/>
      <dgm:spPr/>
    </dgm:pt>
  </dgm:ptLst>
  <dgm:cxnLst>
    <dgm:cxn modelId="{3C95F871-DD20-47DD-854D-D4014C58F82C}" type="presOf" srcId="{1A53C15E-FEAD-4911-9534-1A100708A491}" destId="{7E8E358E-DEC1-4260-8C5A-D5A14C479806}" srcOrd="0" destOrd="0" presId="urn:microsoft.com/office/officeart/2005/8/layout/architecture"/>
    <dgm:cxn modelId="{0704FB9F-A37D-4E5C-A012-1EEC308A156F}" type="presOf" srcId="{D35385C6-10E6-4566-B0E1-3B3EFFE51C3D}" destId="{44A69A9A-E9A8-4287-9788-61434C60B746}" srcOrd="0" destOrd="0" presId="urn:microsoft.com/office/officeart/2005/8/layout/architecture"/>
    <dgm:cxn modelId="{EB5037B0-B482-457F-B0F3-B414FCFFB813}" srcId="{BE7AA037-C3D1-4518-AF9C-0353FDDA98C1}" destId="{6F7D34D6-7FFB-40DD-A6EC-FB57076809D2}" srcOrd="0" destOrd="0" parTransId="{E9B4D7CC-7BDE-4C84-A441-ED9C134BB381}" sibTransId="{ABC9F5D4-B2AE-476C-91E7-7CD566AA469C}"/>
    <dgm:cxn modelId="{3B64D9A5-B098-41AA-B992-0B08A30C062D}" type="presOf" srcId="{6C0CA218-77CC-4BD2-9602-BABB099B75F9}" destId="{70737E11-ACF2-43AF-80F0-DC56B4650EFA}" srcOrd="0" destOrd="0" presId="urn:microsoft.com/office/officeart/2005/8/layout/architecture"/>
    <dgm:cxn modelId="{3D77D79E-6DEC-4156-AF0C-EA1B044350A0}" srcId="{6F7D34D6-7FFB-40DD-A6EC-FB57076809D2}" destId="{C8FA6DBC-6B33-4E46-91F5-3D56AF4B25A4}" srcOrd="3" destOrd="0" parTransId="{FD6F5C60-C627-49C4-95A6-9C47D2F02AB9}" sibTransId="{5753CFBB-E93D-43BD-8F1A-C9CE457CB5F6}"/>
    <dgm:cxn modelId="{9388EF7C-7836-407B-9DDC-AE81E193E3F8}" srcId="{6F7D34D6-7FFB-40DD-A6EC-FB57076809D2}" destId="{6C0CA218-77CC-4BD2-9602-BABB099B75F9}" srcOrd="1" destOrd="0" parTransId="{30A70FFE-55B2-47D1-A88A-5410BBDE4969}" sibTransId="{35E240D7-A641-4590-9E93-9E6FC21D2E9C}"/>
    <dgm:cxn modelId="{7361DC07-98C8-4478-BE66-49B3279369BF}" srcId="{6F7D34D6-7FFB-40DD-A6EC-FB57076809D2}" destId="{D35385C6-10E6-4566-B0E1-3B3EFFE51C3D}" srcOrd="0" destOrd="0" parTransId="{2D8A99AB-9410-4D14-9DE0-F6BA57079ED9}" sibTransId="{0AAFB69C-1593-4DE2-8426-881A79366EED}"/>
    <dgm:cxn modelId="{51E611E5-CD7F-47F4-B260-807D6E1CD2A5}" type="presOf" srcId="{6F7D34D6-7FFB-40DD-A6EC-FB57076809D2}" destId="{F1592B38-2607-4202-8562-8569113D3B23}" srcOrd="0" destOrd="0" presId="urn:microsoft.com/office/officeart/2005/8/layout/architecture"/>
    <dgm:cxn modelId="{D5809F38-89CF-4C9C-A135-4EFEA667F833}" srcId="{38CFA40D-EF11-4726-9AFD-3F88F798CD94}" destId="{BE7AA037-C3D1-4518-AF9C-0353FDDA98C1}" srcOrd="0" destOrd="0" parTransId="{24BB57D4-0106-4972-B3F7-5EBF763971A6}" sibTransId="{A22E43AA-846B-41CA-8E02-13B816112CB9}"/>
    <dgm:cxn modelId="{B43D43EC-F9D7-459D-B515-1611893C9B96}" type="presOf" srcId="{38CFA40D-EF11-4726-9AFD-3F88F798CD94}" destId="{6348FFF8-65B9-4003-8DAA-932B4D339360}" srcOrd="0" destOrd="0" presId="urn:microsoft.com/office/officeart/2005/8/layout/architecture"/>
    <dgm:cxn modelId="{55B951EF-E1C8-4D6F-9BFB-80E81D8BD36A}" srcId="{6F7D34D6-7FFB-40DD-A6EC-FB57076809D2}" destId="{A6E23902-0DDA-438F-8195-BB1D5E8CFEDB}" srcOrd="4" destOrd="0" parTransId="{9DF0639D-28D7-4055-A11D-709C6D030B51}" sibTransId="{B7D68771-D541-4151-8CBB-BA131A606A59}"/>
    <dgm:cxn modelId="{55313AE0-3D07-4A71-A415-2D504F1C44BD}" type="presOf" srcId="{C8FA6DBC-6B33-4E46-91F5-3D56AF4B25A4}" destId="{5E3D46D0-BFDE-424E-A7BA-A22F3431BF0A}" srcOrd="0" destOrd="0" presId="urn:microsoft.com/office/officeart/2005/8/layout/architecture"/>
    <dgm:cxn modelId="{4E505DF0-5A3D-4B24-9C73-8561DDC90F0A}" srcId="{6F7D34D6-7FFB-40DD-A6EC-FB57076809D2}" destId="{1A53C15E-FEAD-4911-9534-1A100708A491}" srcOrd="2" destOrd="0" parTransId="{8FA685B9-3F1D-401D-8DA8-930E53117466}" sibTransId="{FD1EEBC0-C7FF-45CB-881D-02F845B478F8}"/>
    <dgm:cxn modelId="{C9E4E3B1-3B71-40D7-9D91-748868DD6F1D}" type="presOf" srcId="{BE7AA037-C3D1-4518-AF9C-0353FDDA98C1}" destId="{B6F52C84-7C5F-4EC9-A195-305188D25193}" srcOrd="0" destOrd="0" presId="urn:microsoft.com/office/officeart/2005/8/layout/architecture"/>
    <dgm:cxn modelId="{AF43864A-24C1-480F-9F28-86AF88C91C5B}" type="presOf" srcId="{A6E23902-0DDA-438F-8195-BB1D5E8CFEDB}" destId="{4883E050-6F89-4B1A-BE9A-09DB6AC81485}" srcOrd="0" destOrd="0" presId="urn:microsoft.com/office/officeart/2005/8/layout/architecture"/>
    <dgm:cxn modelId="{940EB6EC-CC1B-4D7E-91F9-41D4F3B7A4F1}" type="presParOf" srcId="{6348FFF8-65B9-4003-8DAA-932B4D339360}" destId="{51D76BDA-D8D6-4D1F-80FF-A7BA146BEBA6}" srcOrd="0" destOrd="0" presId="urn:microsoft.com/office/officeart/2005/8/layout/architecture"/>
    <dgm:cxn modelId="{5B607D80-4E05-4E4F-A282-5B7F1D81B2F5}" type="presParOf" srcId="{51D76BDA-D8D6-4D1F-80FF-A7BA146BEBA6}" destId="{B6F52C84-7C5F-4EC9-A195-305188D25193}" srcOrd="0" destOrd="0" presId="urn:microsoft.com/office/officeart/2005/8/layout/architecture"/>
    <dgm:cxn modelId="{A755CB9D-E544-4003-BD73-406A193367AC}" type="presParOf" srcId="{51D76BDA-D8D6-4D1F-80FF-A7BA146BEBA6}" destId="{EFAA4CA9-68CE-448F-AC09-4C1497DCFE58}" srcOrd="1" destOrd="0" presId="urn:microsoft.com/office/officeart/2005/8/layout/architecture"/>
    <dgm:cxn modelId="{2A52D0F8-ACDC-41A3-9FBD-4580E68E293D}" type="presParOf" srcId="{51D76BDA-D8D6-4D1F-80FF-A7BA146BEBA6}" destId="{32C0AAE9-1B25-4612-AAB0-ED972E594194}" srcOrd="2" destOrd="0" presId="urn:microsoft.com/office/officeart/2005/8/layout/architecture"/>
    <dgm:cxn modelId="{E28C6EA8-0A2A-40AA-9BE3-EAC070B8EA23}" type="presParOf" srcId="{32C0AAE9-1B25-4612-AAB0-ED972E594194}" destId="{08E61A41-01AC-44B9-ADD3-44ED75BCE4D7}" srcOrd="0" destOrd="0" presId="urn:microsoft.com/office/officeart/2005/8/layout/architecture"/>
    <dgm:cxn modelId="{B1F7856F-6496-4CD7-9DAB-2EFD4125E337}" type="presParOf" srcId="{08E61A41-01AC-44B9-ADD3-44ED75BCE4D7}" destId="{F1592B38-2607-4202-8562-8569113D3B23}" srcOrd="0" destOrd="0" presId="urn:microsoft.com/office/officeart/2005/8/layout/architecture"/>
    <dgm:cxn modelId="{02CCC435-7D7D-416B-B352-384204E6C0DA}" type="presParOf" srcId="{08E61A41-01AC-44B9-ADD3-44ED75BCE4D7}" destId="{E716782B-822A-4CD1-A4CC-C6560217BC4C}" srcOrd="1" destOrd="0" presId="urn:microsoft.com/office/officeart/2005/8/layout/architecture"/>
    <dgm:cxn modelId="{6193CA4B-08C4-4814-8949-6C8E53A7109E}" type="presParOf" srcId="{08E61A41-01AC-44B9-ADD3-44ED75BCE4D7}" destId="{8AD3172D-0E0F-4659-86DF-44F696C75D45}" srcOrd="2" destOrd="0" presId="urn:microsoft.com/office/officeart/2005/8/layout/architecture"/>
    <dgm:cxn modelId="{3C89E957-0A26-4881-B6D4-6F4039311A9F}" type="presParOf" srcId="{8AD3172D-0E0F-4659-86DF-44F696C75D45}" destId="{4FC0A7FD-E876-41B6-80A8-EB0E842CF56E}" srcOrd="0" destOrd="0" presId="urn:microsoft.com/office/officeart/2005/8/layout/architecture"/>
    <dgm:cxn modelId="{AC7A1597-EAD2-420B-BE70-E584A1028435}" type="presParOf" srcId="{4FC0A7FD-E876-41B6-80A8-EB0E842CF56E}" destId="{44A69A9A-E9A8-4287-9788-61434C60B746}" srcOrd="0" destOrd="0" presId="urn:microsoft.com/office/officeart/2005/8/layout/architecture"/>
    <dgm:cxn modelId="{6097F6E1-21A9-440C-9022-05DB169845D0}" type="presParOf" srcId="{4FC0A7FD-E876-41B6-80A8-EB0E842CF56E}" destId="{E4C6AC62-6FA0-4D48-960D-A0F37733689E}" srcOrd="1" destOrd="0" presId="urn:microsoft.com/office/officeart/2005/8/layout/architecture"/>
    <dgm:cxn modelId="{14875F0E-B170-415A-854A-0FE7DAB040EF}" type="presParOf" srcId="{8AD3172D-0E0F-4659-86DF-44F696C75D45}" destId="{D4262A1E-1920-415B-A0B0-67CF76A81273}" srcOrd="1" destOrd="0" presId="urn:microsoft.com/office/officeart/2005/8/layout/architecture"/>
    <dgm:cxn modelId="{C7631602-F924-4E7E-936B-44D2153CCB96}" type="presParOf" srcId="{8AD3172D-0E0F-4659-86DF-44F696C75D45}" destId="{C775F272-BBEB-43C5-8CC3-3B4FFC197008}" srcOrd="2" destOrd="0" presId="urn:microsoft.com/office/officeart/2005/8/layout/architecture"/>
    <dgm:cxn modelId="{0419CED2-3DD3-43FF-9AF4-3BA8DAC7D3FA}" type="presParOf" srcId="{C775F272-BBEB-43C5-8CC3-3B4FFC197008}" destId="{70737E11-ACF2-43AF-80F0-DC56B4650EFA}" srcOrd="0" destOrd="0" presId="urn:microsoft.com/office/officeart/2005/8/layout/architecture"/>
    <dgm:cxn modelId="{25F0BAC6-BCEE-48E7-9F5F-96143826D147}" type="presParOf" srcId="{C775F272-BBEB-43C5-8CC3-3B4FFC197008}" destId="{F892777B-EE1B-497D-A668-57AFC09CF70C}" srcOrd="1" destOrd="0" presId="urn:microsoft.com/office/officeart/2005/8/layout/architecture"/>
    <dgm:cxn modelId="{B96622A0-C326-41DE-AE82-2777F5629D5C}" type="presParOf" srcId="{8AD3172D-0E0F-4659-86DF-44F696C75D45}" destId="{FC0AF4D5-6492-4E0E-8C8B-24AB468AEABF}" srcOrd="3" destOrd="0" presId="urn:microsoft.com/office/officeart/2005/8/layout/architecture"/>
    <dgm:cxn modelId="{58314E45-275B-4794-8769-88D9C7F143E9}" type="presParOf" srcId="{8AD3172D-0E0F-4659-86DF-44F696C75D45}" destId="{6F4C0FE2-B31F-4CD4-BDB1-988168AF82F0}" srcOrd="4" destOrd="0" presId="urn:microsoft.com/office/officeart/2005/8/layout/architecture"/>
    <dgm:cxn modelId="{CFC748DC-24B6-4F58-ADE3-521FDFFB12A5}" type="presParOf" srcId="{6F4C0FE2-B31F-4CD4-BDB1-988168AF82F0}" destId="{7E8E358E-DEC1-4260-8C5A-D5A14C479806}" srcOrd="0" destOrd="0" presId="urn:microsoft.com/office/officeart/2005/8/layout/architecture"/>
    <dgm:cxn modelId="{8895878E-D0B5-4B2D-8909-540DCA7EE6EA}" type="presParOf" srcId="{6F4C0FE2-B31F-4CD4-BDB1-988168AF82F0}" destId="{D874FE82-8B9B-46ED-8F02-4F62C8D0177C}" srcOrd="1" destOrd="0" presId="urn:microsoft.com/office/officeart/2005/8/layout/architecture"/>
    <dgm:cxn modelId="{55A69A95-8663-4613-87E4-ED503052A4CC}" type="presParOf" srcId="{8AD3172D-0E0F-4659-86DF-44F696C75D45}" destId="{7B32510F-050C-487B-A055-DDAFE515952C}" srcOrd="5" destOrd="0" presId="urn:microsoft.com/office/officeart/2005/8/layout/architecture"/>
    <dgm:cxn modelId="{374C8AF1-AAE6-4413-A58C-8A3B1F5EE70E}" type="presParOf" srcId="{8AD3172D-0E0F-4659-86DF-44F696C75D45}" destId="{4F3CBF83-27DB-4CA3-85E7-5BA6E71315E1}" srcOrd="6" destOrd="0" presId="urn:microsoft.com/office/officeart/2005/8/layout/architecture"/>
    <dgm:cxn modelId="{95945336-82AB-407C-944C-AD4A3B2F1A7F}" type="presParOf" srcId="{4F3CBF83-27DB-4CA3-85E7-5BA6E71315E1}" destId="{5E3D46D0-BFDE-424E-A7BA-A22F3431BF0A}" srcOrd="0" destOrd="0" presId="urn:microsoft.com/office/officeart/2005/8/layout/architecture"/>
    <dgm:cxn modelId="{7532362E-D275-4122-BACF-45F919EBA94F}" type="presParOf" srcId="{4F3CBF83-27DB-4CA3-85E7-5BA6E71315E1}" destId="{935E9A19-9333-403C-A398-F7B070284896}" srcOrd="1" destOrd="0" presId="urn:microsoft.com/office/officeart/2005/8/layout/architecture"/>
    <dgm:cxn modelId="{84968072-E157-412C-A859-51FF49289D6A}" type="presParOf" srcId="{8AD3172D-0E0F-4659-86DF-44F696C75D45}" destId="{9AE83C8D-DDE8-4A15-A91C-7910E6662A4B}" srcOrd="7" destOrd="0" presId="urn:microsoft.com/office/officeart/2005/8/layout/architecture"/>
    <dgm:cxn modelId="{47FDEADA-5A47-4BFB-B7B6-F4604F38709F}" type="presParOf" srcId="{8AD3172D-0E0F-4659-86DF-44F696C75D45}" destId="{7E2C84BD-3063-4220-9D01-436F361AE0A5}" srcOrd="8" destOrd="0" presId="urn:microsoft.com/office/officeart/2005/8/layout/architecture"/>
    <dgm:cxn modelId="{ECA56525-766D-428C-8A8F-4FC4530766BB}" type="presParOf" srcId="{7E2C84BD-3063-4220-9D01-436F361AE0A5}" destId="{4883E050-6F89-4B1A-BE9A-09DB6AC81485}" srcOrd="0" destOrd="0" presId="urn:microsoft.com/office/officeart/2005/8/layout/architecture"/>
    <dgm:cxn modelId="{B6F903D8-3E46-4C68-8E1D-64C4D44ACC3E}" type="presParOf" srcId="{7E2C84BD-3063-4220-9D01-436F361AE0A5}" destId="{646D5E30-CF67-4A6E-B001-CF7AD40028B5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8CFA40D-EF11-4726-9AFD-3F88F798CD94}" type="doc">
      <dgm:prSet loTypeId="urn:microsoft.com/office/officeart/2005/8/layout/architecture" loCatId="hierarchy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F7D34D6-7FFB-40DD-A6EC-FB57076809D2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Game Mode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E9B4D7CC-7BDE-4C84-A441-ED9C134BB381}" type="parTrans" cxnId="{EB5037B0-B482-457F-B0F3-B414FCFFB813}">
      <dgm:prSet/>
      <dgm:spPr/>
      <dgm:t>
        <a:bodyPr/>
        <a:lstStyle/>
        <a:p>
          <a:endParaRPr lang="en-US"/>
        </a:p>
      </dgm:t>
    </dgm:pt>
    <dgm:pt modelId="{ABC9F5D4-B2AE-476C-91E7-7CD566AA469C}" type="sibTrans" cxnId="{EB5037B0-B482-457F-B0F3-B414FCFFB813}">
      <dgm:prSet/>
      <dgm:spPr/>
      <dgm:t>
        <a:bodyPr/>
        <a:lstStyle/>
        <a:p>
          <a:endParaRPr lang="en-US"/>
        </a:p>
      </dgm:t>
    </dgm:pt>
    <dgm:pt modelId="{6C0CA218-77CC-4BD2-9602-BABB099B75F9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HUD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30A70FFE-55B2-47D1-A88A-5410BBDE4969}" type="parTrans" cxnId="{9388EF7C-7836-407B-9DDC-AE81E193E3F8}">
      <dgm:prSet/>
      <dgm:spPr/>
      <dgm:t>
        <a:bodyPr/>
        <a:lstStyle/>
        <a:p>
          <a:endParaRPr lang="en-US"/>
        </a:p>
      </dgm:t>
    </dgm:pt>
    <dgm:pt modelId="{35E240D7-A641-4590-9E93-9E6FC21D2E9C}" type="sibTrans" cxnId="{9388EF7C-7836-407B-9DDC-AE81E193E3F8}">
      <dgm:prSet/>
      <dgm:spPr/>
      <dgm:t>
        <a:bodyPr/>
        <a:lstStyle/>
        <a:p>
          <a:endParaRPr lang="en-US"/>
        </a:p>
      </dgm:t>
    </dgm:pt>
    <dgm:pt modelId="{1A53C15E-FEAD-4911-9534-1A100708A491}">
      <dgm:prSet phldrT="[Text]" custT="1"/>
      <dgm:spPr>
        <a:solidFill>
          <a:schemeClr val="accent2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Controller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8FA685B9-3F1D-401D-8DA8-930E53117466}" type="parTrans" cxnId="{4E505DF0-5A3D-4B24-9C73-8561DDC90F0A}">
      <dgm:prSet/>
      <dgm:spPr/>
      <dgm:t>
        <a:bodyPr/>
        <a:lstStyle/>
        <a:p>
          <a:endParaRPr lang="en-US"/>
        </a:p>
      </dgm:t>
    </dgm:pt>
    <dgm:pt modelId="{FD1EEBC0-C7FF-45CB-881D-02F845B478F8}" type="sibTrans" cxnId="{4E505DF0-5A3D-4B24-9C73-8561DDC90F0A}">
      <dgm:prSet/>
      <dgm:spPr/>
      <dgm:t>
        <a:bodyPr/>
        <a:lstStyle/>
        <a:p>
          <a:endParaRPr lang="en-US"/>
        </a:p>
      </dgm:t>
    </dgm:pt>
    <dgm:pt modelId="{C8FA6DBC-6B33-4E46-91F5-3D56AF4B25A4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Player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FD6F5C60-C627-49C4-95A6-9C47D2F02AB9}" type="parTrans" cxnId="{3D77D79E-6DEC-4156-AF0C-EA1B044350A0}">
      <dgm:prSet/>
      <dgm:spPr/>
      <dgm:t>
        <a:bodyPr/>
        <a:lstStyle/>
        <a:p>
          <a:endParaRPr lang="en-US"/>
        </a:p>
      </dgm:t>
    </dgm:pt>
    <dgm:pt modelId="{5753CFBB-E93D-43BD-8F1A-C9CE457CB5F6}" type="sibTrans" cxnId="{3D77D79E-6DEC-4156-AF0C-EA1B044350A0}">
      <dgm:prSet/>
      <dgm:spPr/>
      <dgm:t>
        <a:bodyPr/>
        <a:lstStyle/>
        <a:p>
          <a:endParaRPr lang="en-US"/>
        </a:p>
      </dgm:t>
    </dgm:pt>
    <dgm:pt modelId="{A6E23902-0DDA-438F-8195-BB1D5E8CFEDB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Game State</a:t>
          </a:r>
          <a:endParaRPr lang="en-US" sz="3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9DF0639D-28D7-4055-A11D-709C6D030B51}" type="parTrans" cxnId="{55B951EF-E1C8-4D6F-9BFB-80E81D8BD36A}">
      <dgm:prSet/>
      <dgm:spPr/>
      <dgm:t>
        <a:bodyPr/>
        <a:lstStyle/>
        <a:p>
          <a:endParaRPr lang="en-US"/>
        </a:p>
      </dgm:t>
    </dgm:pt>
    <dgm:pt modelId="{B7D68771-D541-4151-8CBB-BA131A606A59}" type="sibTrans" cxnId="{55B951EF-E1C8-4D6F-9BFB-80E81D8BD36A}">
      <dgm:prSet/>
      <dgm:spPr/>
      <dgm:t>
        <a:bodyPr/>
        <a:lstStyle/>
        <a:p>
          <a:endParaRPr lang="en-US"/>
        </a:p>
      </dgm:t>
    </dgm:pt>
    <dgm:pt modelId="{BE7AA037-C3D1-4518-AF9C-0353FDDA98C1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Game Instance</a:t>
          </a:r>
          <a:endParaRPr lang="en-US" sz="6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400" dirty="0" smtClean="0"/>
            <a:t>class</a:t>
          </a:r>
          <a:endParaRPr lang="en-US" sz="6400" dirty="0"/>
        </a:p>
      </dgm:t>
    </dgm:pt>
    <dgm:pt modelId="{24BB57D4-0106-4972-B3F7-5EBF763971A6}" type="parTrans" cxnId="{D5809F38-89CF-4C9C-A135-4EFEA667F833}">
      <dgm:prSet/>
      <dgm:spPr/>
      <dgm:t>
        <a:bodyPr/>
        <a:lstStyle/>
        <a:p>
          <a:endParaRPr lang="en-US"/>
        </a:p>
      </dgm:t>
    </dgm:pt>
    <dgm:pt modelId="{A22E43AA-846B-41CA-8E02-13B816112CB9}" type="sibTrans" cxnId="{D5809F38-89CF-4C9C-A135-4EFEA667F833}">
      <dgm:prSet/>
      <dgm:spPr/>
      <dgm:t>
        <a:bodyPr/>
        <a:lstStyle/>
        <a:p>
          <a:endParaRPr lang="en-US"/>
        </a:p>
      </dgm:t>
    </dgm:pt>
    <dgm:pt modelId="{D35385C6-10E6-4566-B0E1-3B3EFFE51C3D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Pawn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dirty="0" smtClean="0"/>
            <a:t>class</a:t>
          </a:r>
          <a:endParaRPr lang="en-US" sz="3600" dirty="0"/>
        </a:p>
      </dgm:t>
    </dgm:pt>
    <dgm:pt modelId="{0AAFB69C-1593-4DE2-8426-881A79366EED}" type="sibTrans" cxnId="{7361DC07-98C8-4478-BE66-49B3279369BF}">
      <dgm:prSet/>
      <dgm:spPr/>
      <dgm:t>
        <a:bodyPr/>
        <a:lstStyle/>
        <a:p>
          <a:endParaRPr lang="en-US"/>
        </a:p>
      </dgm:t>
    </dgm:pt>
    <dgm:pt modelId="{2D8A99AB-9410-4D14-9DE0-F6BA57079ED9}" type="parTrans" cxnId="{7361DC07-98C8-4478-BE66-49B3279369BF}">
      <dgm:prSet/>
      <dgm:spPr/>
      <dgm:t>
        <a:bodyPr/>
        <a:lstStyle/>
        <a:p>
          <a:endParaRPr lang="en-US"/>
        </a:p>
      </dgm:t>
    </dgm:pt>
    <dgm:pt modelId="{6348FFF8-65B9-4003-8DAA-932B4D339360}" type="pres">
      <dgm:prSet presAssocID="{38CFA40D-EF11-4726-9AFD-3F88F798CD9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1D76BDA-D8D6-4D1F-80FF-A7BA146BEBA6}" type="pres">
      <dgm:prSet presAssocID="{BE7AA037-C3D1-4518-AF9C-0353FDDA98C1}" presName="vertOne" presStyleCnt="0"/>
      <dgm:spPr/>
    </dgm:pt>
    <dgm:pt modelId="{B6F52C84-7C5F-4EC9-A195-305188D25193}" type="pres">
      <dgm:prSet presAssocID="{BE7AA037-C3D1-4518-AF9C-0353FDDA98C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AA4CA9-68CE-448F-AC09-4C1497DCFE58}" type="pres">
      <dgm:prSet presAssocID="{BE7AA037-C3D1-4518-AF9C-0353FDDA98C1}" presName="parTransOne" presStyleCnt="0"/>
      <dgm:spPr/>
    </dgm:pt>
    <dgm:pt modelId="{32C0AAE9-1B25-4612-AAB0-ED972E594194}" type="pres">
      <dgm:prSet presAssocID="{BE7AA037-C3D1-4518-AF9C-0353FDDA98C1}" presName="horzOne" presStyleCnt="0"/>
      <dgm:spPr/>
    </dgm:pt>
    <dgm:pt modelId="{08E61A41-01AC-44B9-ADD3-44ED75BCE4D7}" type="pres">
      <dgm:prSet presAssocID="{6F7D34D6-7FFB-40DD-A6EC-FB57076809D2}" presName="vertTwo" presStyleCnt="0"/>
      <dgm:spPr/>
    </dgm:pt>
    <dgm:pt modelId="{F1592B38-2607-4202-8562-8569113D3B23}" type="pres">
      <dgm:prSet presAssocID="{6F7D34D6-7FFB-40DD-A6EC-FB57076809D2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16782B-822A-4CD1-A4CC-C6560217BC4C}" type="pres">
      <dgm:prSet presAssocID="{6F7D34D6-7FFB-40DD-A6EC-FB57076809D2}" presName="parTransTwo" presStyleCnt="0"/>
      <dgm:spPr/>
    </dgm:pt>
    <dgm:pt modelId="{8AD3172D-0E0F-4659-86DF-44F696C75D45}" type="pres">
      <dgm:prSet presAssocID="{6F7D34D6-7FFB-40DD-A6EC-FB57076809D2}" presName="horzTwo" presStyleCnt="0"/>
      <dgm:spPr/>
    </dgm:pt>
    <dgm:pt modelId="{4FC0A7FD-E876-41B6-80A8-EB0E842CF56E}" type="pres">
      <dgm:prSet presAssocID="{D35385C6-10E6-4566-B0E1-3B3EFFE51C3D}" presName="vertThree" presStyleCnt="0"/>
      <dgm:spPr/>
    </dgm:pt>
    <dgm:pt modelId="{44A69A9A-E9A8-4287-9788-61434C60B746}" type="pres">
      <dgm:prSet presAssocID="{D35385C6-10E6-4566-B0E1-3B3EFFE51C3D}" presName="txThre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C6AC62-6FA0-4D48-960D-A0F37733689E}" type="pres">
      <dgm:prSet presAssocID="{D35385C6-10E6-4566-B0E1-3B3EFFE51C3D}" presName="horzThree" presStyleCnt="0"/>
      <dgm:spPr/>
    </dgm:pt>
    <dgm:pt modelId="{D4262A1E-1920-415B-A0B0-67CF76A81273}" type="pres">
      <dgm:prSet presAssocID="{0AAFB69C-1593-4DE2-8426-881A79366EED}" presName="sibSpaceThree" presStyleCnt="0"/>
      <dgm:spPr/>
    </dgm:pt>
    <dgm:pt modelId="{C775F272-BBEB-43C5-8CC3-3B4FFC197008}" type="pres">
      <dgm:prSet presAssocID="{6C0CA218-77CC-4BD2-9602-BABB099B75F9}" presName="vertThree" presStyleCnt="0"/>
      <dgm:spPr/>
    </dgm:pt>
    <dgm:pt modelId="{70737E11-ACF2-43AF-80F0-DC56B4650EFA}" type="pres">
      <dgm:prSet presAssocID="{6C0CA218-77CC-4BD2-9602-BABB099B75F9}" presName="txThre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92777B-EE1B-497D-A668-57AFC09CF70C}" type="pres">
      <dgm:prSet presAssocID="{6C0CA218-77CC-4BD2-9602-BABB099B75F9}" presName="horzThree" presStyleCnt="0"/>
      <dgm:spPr/>
    </dgm:pt>
    <dgm:pt modelId="{FC0AF4D5-6492-4E0E-8C8B-24AB468AEABF}" type="pres">
      <dgm:prSet presAssocID="{35E240D7-A641-4590-9E93-9E6FC21D2E9C}" presName="sibSpaceThree" presStyleCnt="0"/>
      <dgm:spPr/>
    </dgm:pt>
    <dgm:pt modelId="{6F4C0FE2-B31F-4CD4-BDB1-988168AF82F0}" type="pres">
      <dgm:prSet presAssocID="{1A53C15E-FEAD-4911-9534-1A100708A491}" presName="vertThree" presStyleCnt="0"/>
      <dgm:spPr/>
    </dgm:pt>
    <dgm:pt modelId="{7E8E358E-DEC1-4260-8C5A-D5A14C479806}" type="pres">
      <dgm:prSet presAssocID="{1A53C15E-FEAD-4911-9534-1A100708A491}" presName="txThre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74FE82-8B9B-46ED-8F02-4F62C8D0177C}" type="pres">
      <dgm:prSet presAssocID="{1A53C15E-FEAD-4911-9534-1A100708A491}" presName="horzThree" presStyleCnt="0"/>
      <dgm:spPr/>
    </dgm:pt>
    <dgm:pt modelId="{7B32510F-050C-487B-A055-DDAFE515952C}" type="pres">
      <dgm:prSet presAssocID="{FD1EEBC0-C7FF-45CB-881D-02F845B478F8}" presName="sibSpaceThree" presStyleCnt="0"/>
      <dgm:spPr/>
    </dgm:pt>
    <dgm:pt modelId="{4F3CBF83-27DB-4CA3-85E7-5BA6E71315E1}" type="pres">
      <dgm:prSet presAssocID="{C8FA6DBC-6B33-4E46-91F5-3D56AF4B25A4}" presName="vertThree" presStyleCnt="0"/>
      <dgm:spPr/>
    </dgm:pt>
    <dgm:pt modelId="{5E3D46D0-BFDE-424E-A7BA-A22F3431BF0A}" type="pres">
      <dgm:prSet presAssocID="{C8FA6DBC-6B33-4E46-91F5-3D56AF4B25A4}" presName="txThre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5E9A19-9333-403C-A398-F7B070284896}" type="pres">
      <dgm:prSet presAssocID="{C8FA6DBC-6B33-4E46-91F5-3D56AF4B25A4}" presName="horzThree" presStyleCnt="0"/>
      <dgm:spPr/>
    </dgm:pt>
    <dgm:pt modelId="{9AE83C8D-DDE8-4A15-A91C-7910E6662A4B}" type="pres">
      <dgm:prSet presAssocID="{5753CFBB-E93D-43BD-8F1A-C9CE457CB5F6}" presName="sibSpaceThree" presStyleCnt="0"/>
      <dgm:spPr/>
    </dgm:pt>
    <dgm:pt modelId="{7E2C84BD-3063-4220-9D01-436F361AE0A5}" type="pres">
      <dgm:prSet presAssocID="{A6E23902-0DDA-438F-8195-BB1D5E8CFEDB}" presName="vertThree" presStyleCnt="0"/>
      <dgm:spPr/>
    </dgm:pt>
    <dgm:pt modelId="{4883E050-6F89-4B1A-BE9A-09DB6AC81485}" type="pres">
      <dgm:prSet presAssocID="{A6E23902-0DDA-438F-8195-BB1D5E8CFEDB}" presName="txThre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6D5E30-CF67-4A6E-B001-CF7AD40028B5}" type="pres">
      <dgm:prSet presAssocID="{A6E23902-0DDA-438F-8195-BB1D5E8CFEDB}" presName="horzThree" presStyleCnt="0"/>
      <dgm:spPr/>
    </dgm:pt>
  </dgm:ptLst>
  <dgm:cxnLst>
    <dgm:cxn modelId="{DFB6BA0B-5E3C-43FD-A02C-8AD36D639AFF}" type="presOf" srcId="{BE7AA037-C3D1-4518-AF9C-0353FDDA98C1}" destId="{B6F52C84-7C5F-4EC9-A195-305188D25193}" srcOrd="0" destOrd="0" presId="urn:microsoft.com/office/officeart/2005/8/layout/architecture"/>
    <dgm:cxn modelId="{5D25EE81-472D-4F8D-89E9-DA845B3EFEA4}" type="presOf" srcId="{D35385C6-10E6-4566-B0E1-3B3EFFE51C3D}" destId="{44A69A9A-E9A8-4287-9788-61434C60B746}" srcOrd="0" destOrd="0" presId="urn:microsoft.com/office/officeart/2005/8/layout/architecture"/>
    <dgm:cxn modelId="{9388EF7C-7836-407B-9DDC-AE81E193E3F8}" srcId="{6F7D34D6-7FFB-40DD-A6EC-FB57076809D2}" destId="{6C0CA218-77CC-4BD2-9602-BABB099B75F9}" srcOrd="1" destOrd="0" parTransId="{30A70FFE-55B2-47D1-A88A-5410BBDE4969}" sibTransId="{35E240D7-A641-4590-9E93-9E6FC21D2E9C}"/>
    <dgm:cxn modelId="{4E505DF0-5A3D-4B24-9C73-8561DDC90F0A}" srcId="{6F7D34D6-7FFB-40DD-A6EC-FB57076809D2}" destId="{1A53C15E-FEAD-4911-9534-1A100708A491}" srcOrd="2" destOrd="0" parTransId="{8FA685B9-3F1D-401D-8DA8-930E53117466}" sibTransId="{FD1EEBC0-C7FF-45CB-881D-02F845B478F8}"/>
    <dgm:cxn modelId="{D5809F38-89CF-4C9C-A135-4EFEA667F833}" srcId="{38CFA40D-EF11-4726-9AFD-3F88F798CD94}" destId="{BE7AA037-C3D1-4518-AF9C-0353FDDA98C1}" srcOrd="0" destOrd="0" parTransId="{24BB57D4-0106-4972-B3F7-5EBF763971A6}" sibTransId="{A22E43AA-846B-41CA-8E02-13B816112CB9}"/>
    <dgm:cxn modelId="{55B951EF-E1C8-4D6F-9BFB-80E81D8BD36A}" srcId="{6F7D34D6-7FFB-40DD-A6EC-FB57076809D2}" destId="{A6E23902-0DDA-438F-8195-BB1D5E8CFEDB}" srcOrd="4" destOrd="0" parTransId="{9DF0639D-28D7-4055-A11D-709C6D030B51}" sibTransId="{B7D68771-D541-4151-8CBB-BA131A606A59}"/>
    <dgm:cxn modelId="{EB5037B0-B482-457F-B0F3-B414FCFFB813}" srcId="{BE7AA037-C3D1-4518-AF9C-0353FDDA98C1}" destId="{6F7D34D6-7FFB-40DD-A6EC-FB57076809D2}" srcOrd="0" destOrd="0" parTransId="{E9B4D7CC-7BDE-4C84-A441-ED9C134BB381}" sibTransId="{ABC9F5D4-B2AE-476C-91E7-7CD566AA469C}"/>
    <dgm:cxn modelId="{5DDDE9D3-F731-4ABE-A0FA-BC8F93C425FE}" type="presOf" srcId="{6F7D34D6-7FFB-40DD-A6EC-FB57076809D2}" destId="{F1592B38-2607-4202-8562-8569113D3B23}" srcOrd="0" destOrd="0" presId="urn:microsoft.com/office/officeart/2005/8/layout/architecture"/>
    <dgm:cxn modelId="{3D77D79E-6DEC-4156-AF0C-EA1B044350A0}" srcId="{6F7D34D6-7FFB-40DD-A6EC-FB57076809D2}" destId="{C8FA6DBC-6B33-4E46-91F5-3D56AF4B25A4}" srcOrd="3" destOrd="0" parTransId="{FD6F5C60-C627-49C4-95A6-9C47D2F02AB9}" sibTransId="{5753CFBB-E93D-43BD-8F1A-C9CE457CB5F6}"/>
    <dgm:cxn modelId="{7361DC07-98C8-4478-BE66-49B3279369BF}" srcId="{6F7D34D6-7FFB-40DD-A6EC-FB57076809D2}" destId="{D35385C6-10E6-4566-B0E1-3B3EFFE51C3D}" srcOrd="0" destOrd="0" parTransId="{2D8A99AB-9410-4D14-9DE0-F6BA57079ED9}" sibTransId="{0AAFB69C-1593-4DE2-8426-881A79366EED}"/>
    <dgm:cxn modelId="{11999292-7861-4DDF-9353-2E23C8D42393}" type="presOf" srcId="{A6E23902-0DDA-438F-8195-BB1D5E8CFEDB}" destId="{4883E050-6F89-4B1A-BE9A-09DB6AC81485}" srcOrd="0" destOrd="0" presId="urn:microsoft.com/office/officeart/2005/8/layout/architecture"/>
    <dgm:cxn modelId="{4A8C2738-5151-425F-8BFA-8ED9043C6960}" type="presOf" srcId="{C8FA6DBC-6B33-4E46-91F5-3D56AF4B25A4}" destId="{5E3D46D0-BFDE-424E-A7BA-A22F3431BF0A}" srcOrd="0" destOrd="0" presId="urn:microsoft.com/office/officeart/2005/8/layout/architecture"/>
    <dgm:cxn modelId="{7CB69E65-3BE0-4192-B33B-D9333D48CD4C}" type="presOf" srcId="{1A53C15E-FEAD-4911-9534-1A100708A491}" destId="{7E8E358E-DEC1-4260-8C5A-D5A14C479806}" srcOrd="0" destOrd="0" presId="urn:microsoft.com/office/officeart/2005/8/layout/architecture"/>
    <dgm:cxn modelId="{6786317B-5563-49D8-9AD3-B53326AECC86}" type="presOf" srcId="{6C0CA218-77CC-4BD2-9602-BABB099B75F9}" destId="{70737E11-ACF2-43AF-80F0-DC56B4650EFA}" srcOrd="0" destOrd="0" presId="urn:microsoft.com/office/officeart/2005/8/layout/architecture"/>
    <dgm:cxn modelId="{44D19E97-31EC-4A1F-86F3-566892BABD90}" type="presOf" srcId="{38CFA40D-EF11-4726-9AFD-3F88F798CD94}" destId="{6348FFF8-65B9-4003-8DAA-932B4D339360}" srcOrd="0" destOrd="0" presId="urn:microsoft.com/office/officeart/2005/8/layout/architecture"/>
    <dgm:cxn modelId="{A49ED179-957F-4D6A-84E6-7EC15CB1C2BB}" type="presParOf" srcId="{6348FFF8-65B9-4003-8DAA-932B4D339360}" destId="{51D76BDA-D8D6-4D1F-80FF-A7BA146BEBA6}" srcOrd="0" destOrd="0" presId="urn:microsoft.com/office/officeart/2005/8/layout/architecture"/>
    <dgm:cxn modelId="{EDA68C8F-0C7A-474D-8C82-D02DA8E7E5A3}" type="presParOf" srcId="{51D76BDA-D8D6-4D1F-80FF-A7BA146BEBA6}" destId="{B6F52C84-7C5F-4EC9-A195-305188D25193}" srcOrd="0" destOrd="0" presId="urn:microsoft.com/office/officeart/2005/8/layout/architecture"/>
    <dgm:cxn modelId="{9426EA61-5E03-4C8F-8D9A-92154220AA9A}" type="presParOf" srcId="{51D76BDA-D8D6-4D1F-80FF-A7BA146BEBA6}" destId="{EFAA4CA9-68CE-448F-AC09-4C1497DCFE58}" srcOrd="1" destOrd="0" presId="urn:microsoft.com/office/officeart/2005/8/layout/architecture"/>
    <dgm:cxn modelId="{C4CE7F2A-E94D-4A55-95CB-568EB9DE18F0}" type="presParOf" srcId="{51D76BDA-D8D6-4D1F-80FF-A7BA146BEBA6}" destId="{32C0AAE9-1B25-4612-AAB0-ED972E594194}" srcOrd="2" destOrd="0" presId="urn:microsoft.com/office/officeart/2005/8/layout/architecture"/>
    <dgm:cxn modelId="{5E732699-DABF-42B9-885A-2A3C11076001}" type="presParOf" srcId="{32C0AAE9-1B25-4612-AAB0-ED972E594194}" destId="{08E61A41-01AC-44B9-ADD3-44ED75BCE4D7}" srcOrd="0" destOrd="0" presId="urn:microsoft.com/office/officeart/2005/8/layout/architecture"/>
    <dgm:cxn modelId="{8996D5C9-7F1D-43AB-ACC2-6B50E2D67F09}" type="presParOf" srcId="{08E61A41-01AC-44B9-ADD3-44ED75BCE4D7}" destId="{F1592B38-2607-4202-8562-8569113D3B23}" srcOrd="0" destOrd="0" presId="urn:microsoft.com/office/officeart/2005/8/layout/architecture"/>
    <dgm:cxn modelId="{E54456DF-3EB2-4095-9C69-A2F980BE5C9A}" type="presParOf" srcId="{08E61A41-01AC-44B9-ADD3-44ED75BCE4D7}" destId="{E716782B-822A-4CD1-A4CC-C6560217BC4C}" srcOrd="1" destOrd="0" presId="urn:microsoft.com/office/officeart/2005/8/layout/architecture"/>
    <dgm:cxn modelId="{0AFF21CE-7AB9-4354-BE09-18ED287CF558}" type="presParOf" srcId="{08E61A41-01AC-44B9-ADD3-44ED75BCE4D7}" destId="{8AD3172D-0E0F-4659-86DF-44F696C75D45}" srcOrd="2" destOrd="0" presId="urn:microsoft.com/office/officeart/2005/8/layout/architecture"/>
    <dgm:cxn modelId="{4B2B7318-D3E2-4681-9EF9-3F52E2038993}" type="presParOf" srcId="{8AD3172D-0E0F-4659-86DF-44F696C75D45}" destId="{4FC0A7FD-E876-41B6-80A8-EB0E842CF56E}" srcOrd="0" destOrd="0" presId="urn:microsoft.com/office/officeart/2005/8/layout/architecture"/>
    <dgm:cxn modelId="{3DF48D58-E657-464F-92AC-B33E6B8C6758}" type="presParOf" srcId="{4FC0A7FD-E876-41B6-80A8-EB0E842CF56E}" destId="{44A69A9A-E9A8-4287-9788-61434C60B746}" srcOrd="0" destOrd="0" presId="urn:microsoft.com/office/officeart/2005/8/layout/architecture"/>
    <dgm:cxn modelId="{4C696FE9-3DBE-4774-92B0-26DAE3BACD24}" type="presParOf" srcId="{4FC0A7FD-E876-41B6-80A8-EB0E842CF56E}" destId="{E4C6AC62-6FA0-4D48-960D-A0F37733689E}" srcOrd="1" destOrd="0" presId="urn:microsoft.com/office/officeart/2005/8/layout/architecture"/>
    <dgm:cxn modelId="{266B6840-DA99-4B9B-84F0-C338871CA9C5}" type="presParOf" srcId="{8AD3172D-0E0F-4659-86DF-44F696C75D45}" destId="{D4262A1E-1920-415B-A0B0-67CF76A81273}" srcOrd="1" destOrd="0" presId="urn:microsoft.com/office/officeart/2005/8/layout/architecture"/>
    <dgm:cxn modelId="{8B7E8FC5-5581-43FB-99EB-8B90D98DF50B}" type="presParOf" srcId="{8AD3172D-0E0F-4659-86DF-44F696C75D45}" destId="{C775F272-BBEB-43C5-8CC3-3B4FFC197008}" srcOrd="2" destOrd="0" presId="urn:microsoft.com/office/officeart/2005/8/layout/architecture"/>
    <dgm:cxn modelId="{4173C997-1110-4CBD-85E7-A00C73D5CBC7}" type="presParOf" srcId="{C775F272-BBEB-43C5-8CC3-3B4FFC197008}" destId="{70737E11-ACF2-43AF-80F0-DC56B4650EFA}" srcOrd="0" destOrd="0" presId="urn:microsoft.com/office/officeart/2005/8/layout/architecture"/>
    <dgm:cxn modelId="{8593406D-56D0-4F35-9227-83CDC0773100}" type="presParOf" srcId="{C775F272-BBEB-43C5-8CC3-3B4FFC197008}" destId="{F892777B-EE1B-497D-A668-57AFC09CF70C}" srcOrd="1" destOrd="0" presId="urn:microsoft.com/office/officeart/2005/8/layout/architecture"/>
    <dgm:cxn modelId="{15E08D58-ED3D-4E0F-9D8E-45D43C61160E}" type="presParOf" srcId="{8AD3172D-0E0F-4659-86DF-44F696C75D45}" destId="{FC0AF4D5-6492-4E0E-8C8B-24AB468AEABF}" srcOrd="3" destOrd="0" presId="urn:microsoft.com/office/officeart/2005/8/layout/architecture"/>
    <dgm:cxn modelId="{34DD0452-CD72-4D2F-AF96-4FFE7B2B9D2E}" type="presParOf" srcId="{8AD3172D-0E0F-4659-86DF-44F696C75D45}" destId="{6F4C0FE2-B31F-4CD4-BDB1-988168AF82F0}" srcOrd="4" destOrd="0" presId="urn:microsoft.com/office/officeart/2005/8/layout/architecture"/>
    <dgm:cxn modelId="{7EC97ACA-C982-44A1-9B93-738958DC8092}" type="presParOf" srcId="{6F4C0FE2-B31F-4CD4-BDB1-988168AF82F0}" destId="{7E8E358E-DEC1-4260-8C5A-D5A14C479806}" srcOrd="0" destOrd="0" presId="urn:microsoft.com/office/officeart/2005/8/layout/architecture"/>
    <dgm:cxn modelId="{5F5B7261-8064-4DEB-BC9E-24E3A54987B1}" type="presParOf" srcId="{6F4C0FE2-B31F-4CD4-BDB1-988168AF82F0}" destId="{D874FE82-8B9B-46ED-8F02-4F62C8D0177C}" srcOrd="1" destOrd="0" presId="urn:microsoft.com/office/officeart/2005/8/layout/architecture"/>
    <dgm:cxn modelId="{D4D742C0-4DC2-4FEB-8541-829C2F4BCAD0}" type="presParOf" srcId="{8AD3172D-0E0F-4659-86DF-44F696C75D45}" destId="{7B32510F-050C-487B-A055-DDAFE515952C}" srcOrd="5" destOrd="0" presId="urn:microsoft.com/office/officeart/2005/8/layout/architecture"/>
    <dgm:cxn modelId="{0AE1F025-0EF2-4026-A008-D9DE68D29760}" type="presParOf" srcId="{8AD3172D-0E0F-4659-86DF-44F696C75D45}" destId="{4F3CBF83-27DB-4CA3-85E7-5BA6E71315E1}" srcOrd="6" destOrd="0" presId="urn:microsoft.com/office/officeart/2005/8/layout/architecture"/>
    <dgm:cxn modelId="{7B69D7EC-3C92-436E-965B-53CA1F951016}" type="presParOf" srcId="{4F3CBF83-27DB-4CA3-85E7-5BA6E71315E1}" destId="{5E3D46D0-BFDE-424E-A7BA-A22F3431BF0A}" srcOrd="0" destOrd="0" presId="urn:microsoft.com/office/officeart/2005/8/layout/architecture"/>
    <dgm:cxn modelId="{FE4B9873-F3B0-4D3C-B63A-B8C88694CE9B}" type="presParOf" srcId="{4F3CBF83-27DB-4CA3-85E7-5BA6E71315E1}" destId="{935E9A19-9333-403C-A398-F7B070284896}" srcOrd="1" destOrd="0" presId="urn:microsoft.com/office/officeart/2005/8/layout/architecture"/>
    <dgm:cxn modelId="{FD06F4A9-F0BD-4862-A1F6-8A72CA1DE73E}" type="presParOf" srcId="{8AD3172D-0E0F-4659-86DF-44F696C75D45}" destId="{9AE83C8D-DDE8-4A15-A91C-7910E6662A4B}" srcOrd="7" destOrd="0" presId="urn:microsoft.com/office/officeart/2005/8/layout/architecture"/>
    <dgm:cxn modelId="{FD9A3D8D-2F68-4282-994F-A74D0151FCC3}" type="presParOf" srcId="{8AD3172D-0E0F-4659-86DF-44F696C75D45}" destId="{7E2C84BD-3063-4220-9D01-436F361AE0A5}" srcOrd="8" destOrd="0" presId="urn:microsoft.com/office/officeart/2005/8/layout/architecture"/>
    <dgm:cxn modelId="{8AC64C8E-6660-4487-AF90-1CD283BAA9A7}" type="presParOf" srcId="{7E2C84BD-3063-4220-9D01-436F361AE0A5}" destId="{4883E050-6F89-4B1A-BE9A-09DB6AC81485}" srcOrd="0" destOrd="0" presId="urn:microsoft.com/office/officeart/2005/8/layout/architecture"/>
    <dgm:cxn modelId="{2CB18386-89EF-4BE6-B84C-E56F5ECEF2FC}" type="presParOf" srcId="{7E2C84BD-3063-4220-9D01-436F361AE0A5}" destId="{646D5E30-CF67-4A6E-B001-CF7AD40028B5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AB3889-39E8-445A-854D-FBB6C86F1E2F}">
      <dsp:nvSpPr>
        <dsp:cNvPr id="0" name=""/>
        <dsp:cNvSpPr/>
      </dsp:nvSpPr>
      <dsp:spPr>
        <a:xfrm>
          <a:off x="5285" y="6708276"/>
          <a:ext cx="14696025" cy="3092598"/>
        </a:xfrm>
        <a:prstGeom prst="roundRect">
          <a:avLst>
            <a:gd name="adj" fmla="val 10000"/>
          </a:avLst>
        </a:prstGeom>
        <a:solidFill>
          <a:schemeClr val="bg2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err="1" smtClean="0"/>
            <a:t>GameInstance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95864" y="6798855"/>
        <a:ext cx="14514867" cy="2911440"/>
      </dsp:txXfrm>
    </dsp:sp>
    <dsp:sp modelId="{DC9753DD-6F15-4594-8CAA-C0332C42FA34}">
      <dsp:nvSpPr>
        <dsp:cNvPr id="0" name=""/>
        <dsp:cNvSpPr/>
      </dsp:nvSpPr>
      <dsp:spPr>
        <a:xfrm>
          <a:off x="5285" y="3355899"/>
          <a:ext cx="14696025" cy="3092598"/>
        </a:xfrm>
        <a:prstGeom prst="roundRect">
          <a:avLst>
            <a:gd name="adj" fmla="val 10000"/>
          </a:avLst>
        </a:prstGeom>
        <a:solidFill>
          <a:schemeClr val="accent1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err="1" smtClean="0"/>
            <a:t>GameMode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95864" y="3446478"/>
        <a:ext cx="14514867" cy="2911440"/>
      </dsp:txXfrm>
    </dsp:sp>
    <dsp:sp modelId="{FD0A6AE6-3D37-433A-A493-FD11937F5652}">
      <dsp:nvSpPr>
        <dsp:cNvPr id="0" name=""/>
        <dsp:cNvSpPr/>
      </dsp:nvSpPr>
      <dsp:spPr>
        <a:xfrm>
          <a:off x="5285" y="3523"/>
          <a:ext cx="2843658" cy="3092598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Pawn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88573" y="86811"/>
        <a:ext cx="2677082" cy="2926022"/>
      </dsp:txXfrm>
    </dsp:sp>
    <dsp:sp modelId="{943E63AC-BE3E-4F81-8D8B-053980A85AAE}">
      <dsp:nvSpPr>
        <dsp:cNvPr id="0" name=""/>
        <dsp:cNvSpPr/>
      </dsp:nvSpPr>
      <dsp:spPr>
        <a:xfrm>
          <a:off x="2968377" y="3523"/>
          <a:ext cx="2843658" cy="3092598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HUD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</a:t>
          </a:r>
          <a:r>
            <a:rPr lang="en-US" sz="3600" kern="1200" baseline="0" dirty="0" smtClean="0"/>
            <a:t>as</a:t>
          </a:r>
          <a:r>
            <a:rPr lang="en-US" sz="3600" kern="1200" dirty="0" smtClean="0"/>
            <a:t>s</a:t>
          </a:r>
          <a:endParaRPr lang="en-US" sz="3600" kern="1200" dirty="0"/>
        </a:p>
      </dsp:txBody>
      <dsp:txXfrm>
        <a:off x="3051665" y="86811"/>
        <a:ext cx="2677082" cy="2926022"/>
      </dsp:txXfrm>
    </dsp:sp>
    <dsp:sp modelId="{5F7C8C39-B2CE-4F05-9385-854F97B7A9F8}">
      <dsp:nvSpPr>
        <dsp:cNvPr id="0" name=""/>
        <dsp:cNvSpPr/>
      </dsp:nvSpPr>
      <dsp:spPr>
        <a:xfrm>
          <a:off x="5931468" y="3523"/>
          <a:ext cx="2843658" cy="3092598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Controller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6014756" y="86811"/>
        <a:ext cx="2677082" cy="2926022"/>
      </dsp:txXfrm>
    </dsp:sp>
    <dsp:sp modelId="{1EB42792-59C8-49A1-B96F-8B9A97CC3AB2}">
      <dsp:nvSpPr>
        <dsp:cNvPr id="0" name=""/>
        <dsp:cNvSpPr/>
      </dsp:nvSpPr>
      <dsp:spPr>
        <a:xfrm>
          <a:off x="8894560" y="3523"/>
          <a:ext cx="2843658" cy="3092598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8977848" y="86811"/>
        <a:ext cx="2677082" cy="2926022"/>
      </dsp:txXfrm>
    </dsp:sp>
    <dsp:sp modelId="{C535940D-625B-44D2-B3D7-DCEC0AB4320E}">
      <dsp:nvSpPr>
        <dsp:cNvPr id="0" name=""/>
        <dsp:cNvSpPr/>
      </dsp:nvSpPr>
      <dsp:spPr>
        <a:xfrm>
          <a:off x="11857652" y="3523"/>
          <a:ext cx="2843658" cy="3092598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Game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11940940" y="86811"/>
        <a:ext cx="2677082" cy="292602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52C84-7C5F-4EC9-A195-305188D25193}">
      <dsp:nvSpPr>
        <dsp:cNvPr id="0" name=""/>
        <dsp:cNvSpPr/>
      </dsp:nvSpPr>
      <dsp:spPr>
        <a:xfrm>
          <a:off x="4684" y="7113316"/>
          <a:ext cx="13026118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Game Instance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102018" y="7210650"/>
        <a:ext cx="12831450" cy="3128560"/>
      </dsp:txXfrm>
    </dsp:sp>
    <dsp:sp modelId="{F1592B38-2607-4202-8562-8569113D3B23}">
      <dsp:nvSpPr>
        <dsp:cNvPr id="0" name=""/>
        <dsp:cNvSpPr/>
      </dsp:nvSpPr>
      <dsp:spPr>
        <a:xfrm>
          <a:off x="4684" y="3557689"/>
          <a:ext cx="13026118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Game Mode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102018" y="3655023"/>
        <a:ext cx="12831450" cy="3128560"/>
      </dsp:txXfrm>
    </dsp:sp>
    <dsp:sp modelId="{44A69A9A-E9A8-4287-9788-61434C60B746}">
      <dsp:nvSpPr>
        <dsp:cNvPr id="0" name=""/>
        <dsp:cNvSpPr/>
      </dsp:nvSpPr>
      <dsp:spPr>
        <a:xfrm>
          <a:off x="4684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Pawn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78508" y="75886"/>
        <a:ext cx="2372885" cy="3175580"/>
      </dsp:txXfrm>
    </dsp:sp>
    <dsp:sp modelId="{70737E11-ACF2-43AF-80F0-DC56B4650EFA}">
      <dsp:nvSpPr>
        <dsp:cNvPr id="0" name=""/>
        <dsp:cNvSpPr/>
      </dsp:nvSpPr>
      <dsp:spPr>
        <a:xfrm>
          <a:off x="2631080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HUD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2704904" y="75886"/>
        <a:ext cx="2372885" cy="3175580"/>
      </dsp:txXfrm>
    </dsp:sp>
    <dsp:sp modelId="{7E8E358E-DEC1-4260-8C5A-D5A14C479806}">
      <dsp:nvSpPr>
        <dsp:cNvPr id="0" name=""/>
        <dsp:cNvSpPr/>
      </dsp:nvSpPr>
      <dsp:spPr>
        <a:xfrm>
          <a:off x="5257477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Controller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5331301" y="75886"/>
        <a:ext cx="2372885" cy="3175580"/>
      </dsp:txXfrm>
    </dsp:sp>
    <dsp:sp modelId="{5E3D46D0-BFDE-424E-A7BA-A22F3431BF0A}">
      <dsp:nvSpPr>
        <dsp:cNvPr id="0" name=""/>
        <dsp:cNvSpPr/>
      </dsp:nvSpPr>
      <dsp:spPr>
        <a:xfrm>
          <a:off x="7883873" y="2062"/>
          <a:ext cx="2520533" cy="3323228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7957697" y="75886"/>
        <a:ext cx="2372885" cy="3175580"/>
      </dsp:txXfrm>
    </dsp:sp>
    <dsp:sp modelId="{4883E050-6F89-4B1A-BE9A-09DB6AC81485}">
      <dsp:nvSpPr>
        <dsp:cNvPr id="0" name=""/>
        <dsp:cNvSpPr/>
      </dsp:nvSpPr>
      <dsp:spPr>
        <a:xfrm>
          <a:off x="10510269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Game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10584093" y="75886"/>
        <a:ext cx="2372885" cy="317558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52C84-7C5F-4EC9-A195-305188D25193}">
      <dsp:nvSpPr>
        <dsp:cNvPr id="0" name=""/>
        <dsp:cNvSpPr/>
      </dsp:nvSpPr>
      <dsp:spPr>
        <a:xfrm>
          <a:off x="4684" y="7113316"/>
          <a:ext cx="13026118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Game Instance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102018" y="7210650"/>
        <a:ext cx="12831450" cy="3128560"/>
      </dsp:txXfrm>
    </dsp:sp>
    <dsp:sp modelId="{F1592B38-2607-4202-8562-8569113D3B23}">
      <dsp:nvSpPr>
        <dsp:cNvPr id="0" name=""/>
        <dsp:cNvSpPr/>
      </dsp:nvSpPr>
      <dsp:spPr>
        <a:xfrm>
          <a:off x="4684" y="3557689"/>
          <a:ext cx="13026118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Game Mode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102018" y="3655023"/>
        <a:ext cx="12831450" cy="3128560"/>
      </dsp:txXfrm>
    </dsp:sp>
    <dsp:sp modelId="{44A69A9A-E9A8-4287-9788-61434C60B746}">
      <dsp:nvSpPr>
        <dsp:cNvPr id="0" name=""/>
        <dsp:cNvSpPr/>
      </dsp:nvSpPr>
      <dsp:spPr>
        <a:xfrm>
          <a:off x="4684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Pawn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78508" y="75886"/>
        <a:ext cx="2372885" cy="3175580"/>
      </dsp:txXfrm>
    </dsp:sp>
    <dsp:sp modelId="{70737E11-ACF2-43AF-80F0-DC56B4650EFA}">
      <dsp:nvSpPr>
        <dsp:cNvPr id="0" name=""/>
        <dsp:cNvSpPr/>
      </dsp:nvSpPr>
      <dsp:spPr>
        <a:xfrm>
          <a:off x="2631080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HUD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2704904" y="75886"/>
        <a:ext cx="2372885" cy="3175580"/>
      </dsp:txXfrm>
    </dsp:sp>
    <dsp:sp modelId="{7E8E358E-DEC1-4260-8C5A-D5A14C479806}">
      <dsp:nvSpPr>
        <dsp:cNvPr id="0" name=""/>
        <dsp:cNvSpPr/>
      </dsp:nvSpPr>
      <dsp:spPr>
        <a:xfrm>
          <a:off x="5257477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Controller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5331301" y="75886"/>
        <a:ext cx="2372885" cy="3175580"/>
      </dsp:txXfrm>
    </dsp:sp>
    <dsp:sp modelId="{5E3D46D0-BFDE-424E-A7BA-A22F3431BF0A}">
      <dsp:nvSpPr>
        <dsp:cNvPr id="0" name=""/>
        <dsp:cNvSpPr/>
      </dsp:nvSpPr>
      <dsp:spPr>
        <a:xfrm>
          <a:off x="7883873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7957697" y="75886"/>
        <a:ext cx="2372885" cy="3175580"/>
      </dsp:txXfrm>
    </dsp:sp>
    <dsp:sp modelId="{4883E050-6F89-4B1A-BE9A-09DB6AC81485}">
      <dsp:nvSpPr>
        <dsp:cNvPr id="0" name=""/>
        <dsp:cNvSpPr/>
      </dsp:nvSpPr>
      <dsp:spPr>
        <a:xfrm>
          <a:off x="10510269" y="2062"/>
          <a:ext cx="2520533" cy="3323228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Game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10584093" y="75886"/>
        <a:ext cx="2372885" cy="317558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52C84-7C5F-4EC9-A195-305188D25193}">
      <dsp:nvSpPr>
        <dsp:cNvPr id="0" name=""/>
        <dsp:cNvSpPr/>
      </dsp:nvSpPr>
      <dsp:spPr>
        <a:xfrm>
          <a:off x="4684" y="7113316"/>
          <a:ext cx="13026118" cy="3323228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Game Instance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102018" y="7210650"/>
        <a:ext cx="12831450" cy="3128560"/>
      </dsp:txXfrm>
    </dsp:sp>
    <dsp:sp modelId="{F1592B38-2607-4202-8562-8569113D3B23}">
      <dsp:nvSpPr>
        <dsp:cNvPr id="0" name=""/>
        <dsp:cNvSpPr/>
      </dsp:nvSpPr>
      <dsp:spPr>
        <a:xfrm>
          <a:off x="4684" y="3557689"/>
          <a:ext cx="13026118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Game Mode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102018" y="3655023"/>
        <a:ext cx="12831450" cy="3128560"/>
      </dsp:txXfrm>
    </dsp:sp>
    <dsp:sp modelId="{44A69A9A-E9A8-4287-9788-61434C60B746}">
      <dsp:nvSpPr>
        <dsp:cNvPr id="0" name=""/>
        <dsp:cNvSpPr/>
      </dsp:nvSpPr>
      <dsp:spPr>
        <a:xfrm>
          <a:off x="4684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Pawn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78508" y="75886"/>
        <a:ext cx="2372885" cy="3175580"/>
      </dsp:txXfrm>
    </dsp:sp>
    <dsp:sp modelId="{70737E11-ACF2-43AF-80F0-DC56B4650EFA}">
      <dsp:nvSpPr>
        <dsp:cNvPr id="0" name=""/>
        <dsp:cNvSpPr/>
      </dsp:nvSpPr>
      <dsp:spPr>
        <a:xfrm>
          <a:off x="2631080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HUD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2704904" y="75886"/>
        <a:ext cx="2372885" cy="3175580"/>
      </dsp:txXfrm>
    </dsp:sp>
    <dsp:sp modelId="{7E8E358E-DEC1-4260-8C5A-D5A14C479806}">
      <dsp:nvSpPr>
        <dsp:cNvPr id="0" name=""/>
        <dsp:cNvSpPr/>
      </dsp:nvSpPr>
      <dsp:spPr>
        <a:xfrm>
          <a:off x="5257477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Controller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 </a:t>
          </a:r>
          <a:endParaRPr lang="en-US" sz="3600" kern="1200" dirty="0"/>
        </a:p>
      </dsp:txBody>
      <dsp:txXfrm>
        <a:off x="5331301" y="75886"/>
        <a:ext cx="2372885" cy="3175580"/>
      </dsp:txXfrm>
    </dsp:sp>
    <dsp:sp modelId="{5E3D46D0-BFDE-424E-A7BA-A22F3431BF0A}">
      <dsp:nvSpPr>
        <dsp:cNvPr id="0" name=""/>
        <dsp:cNvSpPr/>
      </dsp:nvSpPr>
      <dsp:spPr>
        <a:xfrm>
          <a:off x="7883873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7957697" y="75886"/>
        <a:ext cx="2372885" cy="3175580"/>
      </dsp:txXfrm>
    </dsp:sp>
    <dsp:sp modelId="{4883E050-6F89-4B1A-BE9A-09DB6AC81485}">
      <dsp:nvSpPr>
        <dsp:cNvPr id="0" name=""/>
        <dsp:cNvSpPr/>
      </dsp:nvSpPr>
      <dsp:spPr>
        <a:xfrm>
          <a:off x="10510269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Game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10584093" y="75886"/>
        <a:ext cx="2372885" cy="31755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52C84-7C5F-4EC9-A195-305188D25193}">
      <dsp:nvSpPr>
        <dsp:cNvPr id="0" name=""/>
        <dsp:cNvSpPr/>
      </dsp:nvSpPr>
      <dsp:spPr>
        <a:xfrm>
          <a:off x="4684" y="7113316"/>
          <a:ext cx="13026118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Game Instance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102018" y="7210650"/>
        <a:ext cx="12831450" cy="3128560"/>
      </dsp:txXfrm>
    </dsp:sp>
    <dsp:sp modelId="{F1592B38-2607-4202-8562-8569113D3B23}">
      <dsp:nvSpPr>
        <dsp:cNvPr id="0" name=""/>
        <dsp:cNvSpPr/>
      </dsp:nvSpPr>
      <dsp:spPr>
        <a:xfrm>
          <a:off x="4684" y="3557689"/>
          <a:ext cx="13026118" cy="33232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Game Mode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102018" y="3655023"/>
        <a:ext cx="12831450" cy="3128560"/>
      </dsp:txXfrm>
    </dsp:sp>
    <dsp:sp modelId="{44A69A9A-E9A8-4287-9788-61434C60B746}">
      <dsp:nvSpPr>
        <dsp:cNvPr id="0" name=""/>
        <dsp:cNvSpPr/>
      </dsp:nvSpPr>
      <dsp:spPr>
        <a:xfrm>
          <a:off x="4684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Pawn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78508" y="75886"/>
        <a:ext cx="2372885" cy="3175580"/>
      </dsp:txXfrm>
    </dsp:sp>
    <dsp:sp modelId="{70737E11-ACF2-43AF-80F0-DC56B4650EFA}">
      <dsp:nvSpPr>
        <dsp:cNvPr id="0" name=""/>
        <dsp:cNvSpPr/>
      </dsp:nvSpPr>
      <dsp:spPr>
        <a:xfrm>
          <a:off x="2631080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HUD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2704904" y="75886"/>
        <a:ext cx="2372885" cy="3175580"/>
      </dsp:txXfrm>
    </dsp:sp>
    <dsp:sp modelId="{7E8E358E-DEC1-4260-8C5A-D5A14C479806}">
      <dsp:nvSpPr>
        <dsp:cNvPr id="0" name=""/>
        <dsp:cNvSpPr/>
      </dsp:nvSpPr>
      <dsp:spPr>
        <a:xfrm>
          <a:off x="5257477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Controller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5331301" y="75886"/>
        <a:ext cx="2372885" cy="3175580"/>
      </dsp:txXfrm>
    </dsp:sp>
    <dsp:sp modelId="{5E3D46D0-BFDE-424E-A7BA-A22F3431BF0A}">
      <dsp:nvSpPr>
        <dsp:cNvPr id="0" name=""/>
        <dsp:cNvSpPr/>
      </dsp:nvSpPr>
      <dsp:spPr>
        <a:xfrm>
          <a:off x="7883873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7957697" y="75886"/>
        <a:ext cx="2372885" cy="3175580"/>
      </dsp:txXfrm>
    </dsp:sp>
    <dsp:sp modelId="{4883E050-6F89-4B1A-BE9A-09DB6AC81485}">
      <dsp:nvSpPr>
        <dsp:cNvPr id="0" name=""/>
        <dsp:cNvSpPr/>
      </dsp:nvSpPr>
      <dsp:spPr>
        <a:xfrm>
          <a:off x="10510269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Game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10584093" y="75886"/>
        <a:ext cx="2372885" cy="31755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52C84-7C5F-4EC9-A195-305188D25193}">
      <dsp:nvSpPr>
        <dsp:cNvPr id="0" name=""/>
        <dsp:cNvSpPr/>
      </dsp:nvSpPr>
      <dsp:spPr>
        <a:xfrm>
          <a:off x="4684" y="7113316"/>
          <a:ext cx="13026118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Game Instance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102018" y="7210650"/>
        <a:ext cx="12831450" cy="3128560"/>
      </dsp:txXfrm>
    </dsp:sp>
    <dsp:sp modelId="{F1592B38-2607-4202-8562-8569113D3B23}">
      <dsp:nvSpPr>
        <dsp:cNvPr id="0" name=""/>
        <dsp:cNvSpPr/>
      </dsp:nvSpPr>
      <dsp:spPr>
        <a:xfrm>
          <a:off x="4684" y="3557689"/>
          <a:ext cx="13026118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Game Mode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102018" y="3655023"/>
        <a:ext cx="12831450" cy="3128560"/>
      </dsp:txXfrm>
    </dsp:sp>
    <dsp:sp modelId="{44A69A9A-E9A8-4287-9788-61434C60B746}">
      <dsp:nvSpPr>
        <dsp:cNvPr id="0" name=""/>
        <dsp:cNvSpPr/>
      </dsp:nvSpPr>
      <dsp:spPr>
        <a:xfrm>
          <a:off x="9145" y="2"/>
          <a:ext cx="2520533" cy="3323228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Pawn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82969" y="73826"/>
        <a:ext cx="2372885" cy="3175580"/>
      </dsp:txXfrm>
    </dsp:sp>
    <dsp:sp modelId="{70737E11-ACF2-43AF-80F0-DC56B4650EFA}">
      <dsp:nvSpPr>
        <dsp:cNvPr id="0" name=""/>
        <dsp:cNvSpPr/>
      </dsp:nvSpPr>
      <dsp:spPr>
        <a:xfrm>
          <a:off x="2631080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HUD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2704904" y="75886"/>
        <a:ext cx="2372885" cy="3175580"/>
      </dsp:txXfrm>
    </dsp:sp>
    <dsp:sp modelId="{7E8E358E-DEC1-4260-8C5A-D5A14C479806}">
      <dsp:nvSpPr>
        <dsp:cNvPr id="0" name=""/>
        <dsp:cNvSpPr/>
      </dsp:nvSpPr>
      <dsp:spPr>
        <a:xfrm>
          <a:off x="5257477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Controller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5331301" y="75886"/>
        <a:ext cx="2372885" cy="3175580"/>
      </dsp:txXfrm>
    </dsp:sp>
    <dsp:sp modelId="{5E3D46D0-BFDE-424E-A7BA-A22F3431BF0A}">
      <dsp:nvSpPr>
        <dsp:cNvPr id="0" name=""/>
        <dsp:cNvSpPr/>
      </dsp:nvSpPr>
      <dsp:spPr>
        <a:xfrm>
          <a:off x="7883873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7957697" y="75886"/>
        <a:ext cx="2372885" cy="3175580"/>
      </dsp:txXfrm>
    </dsp:sp>
    <dsp:sp modelId="{4883E050-6F89-4B1A-BE9A-09DB6AC81485}">
      <dsp:nvSpPr>
        <dsp:cNvPr id="0" name=""/>
        <dsp:cNvSpPr/>
      </dsp:nvSpPr>
      <dsp:spPr>
        <a:xfrm>
          <a:off x="10510269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Game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10584093" y="75886"/>
        <a:ext cx="2372885" cy="31755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52C84-7C5F-4EC9-A195-305188D25193}">
      <dsp:nvSpPr>
        <dsp:cNvPr id="0" name=""/>
        <dsp:cNvSpPr/>
      </dsp:nvSpPr>
      <dsp:spPr>
        <a:xfrm>
          <a:off x="4684" y="7113316"/>
          <a:ext cx="13026118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Game Instance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102018" y="7210650"/>
        <a:ext cx="12831450" cy="3128560"/>
      </dsp:txXfrm>
    </dsp:sp>
    <dsp:sp modelId="{F1592B38-2607-4202-8562-8569113D3B23}">
      <dsp:nvSpPr>
        <dsp:cNvPr id="0" name=""/>
        <dsp:cNvSpPr/>
      </dsp:nvSpPr>
      <dsp:spPr>
        <a:xfrm>
          <a:off x="4684" y="3557689"/>
          <a:ext cx="13026118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Game Mode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102018" y="3655023"/>
        <a:ext cx="12831450" cy="3128560"/>
      </dsp:txXfrm>
    </dsp:sp>
    <dsp:sp modelId="{44A69A9A-E9A8-4287-9788-61434C60B746}">
      <dsp:nvSpPr>
        <dsp:cNvPr id="0" name=""/>
        <dsp:cNvSpPr/>
      </dsp:nvSpPr>
      <dsp:spPr>
        <a:xfrm>
          <a:off x="4684" y="2062"/>
          <a:ext cx="2520533" cy="3323228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Pawn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78508" y="75886"/>
        <a:ext cx="2372885" cy="3175580"/>
      </dsp:txXfrm>
    </dsp:sp>
    <dsp:sp modelId="{70737E11-ACF2-43AF-80F0-DC56B4650EFA}">
      <dsp:nvSpPr>
        <dsp:cNvPr id="0" name=""/>
        <dsp:cNvSpPr/>
      </dsp:nvSpPr>
      <dsp:spPr>
        <a:xfrm>
          <a:off x="2631080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HUD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2704904" y="75886"/>
        <a:ext cx="2372885" cy="3175580"/>
      </dsp:txXfrm>
    </dsp:sp>
    <dsp:sp modelId="{7E8E358E-DEC1-4260-8C5A-D5A14C479806}">
      <dsp:nvSpPr>
        <dsp:cNvPr id="0" name=""/>
        <dsp:cNvSpPr/>
      </dsp:nvSpPr>
      <dsp:spPr>
        <a:xfrm>
          <a:off x="5257477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Controller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5331301" y="75886"/>
        <a:ext cx="2372885" cy="3175580"/>
      </dsp:txXfrm>
    </dsp:sp>
    <dsp:sp modelId="{5E3D46D0-BFDE-424E-A7BA-A22F3431BF0A}">
      <dsp:nvSpPr>
        <dsp:cNvPr id="0" name=""/>
        <dsp:cNvSpPr/>
      </dsp:nvSpPr>
      <dsp:spPr>
        <a:xfrm>
          <a:off x="7883873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7957697" y="75886"/>
        <a:ext cx="2372885" cy="3175580"/>
      </dsp:txXfrm>
    </dsp:sp>
    <dsp:sp modelId="{4883E050-6F89-4B1A-BE9A-09DB6AC81485}">
      <dsp:nvSpPr>
        <dsp:cNvPr id="0" name=""/>
        <dsp:cNvSpPr/>
      </dsp:nvSpPr>
      <dsp:spPr>
        <a:xfrm>
          <a:off x="10510269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Game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10584093" y="75886"/>
        <a:ext cx="2372885" cy="31755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52C84-7C5F-4EC9-A195-305188D25193}">
      <dsp:nvSpPr>
        <dsp:cNvPr id="0" name=""/>
        <dsp:cNvSpPr/>
      </dsp:nvSpPr>
      <dsp:spPr>
        <a:xfrm>
          <a:off x="4684" y="7113316"/>
          <a:ext cx="13026118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Game Instance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102018" y="7210650"/>
        <a:ext cx="12831450" cy="3128560"/>
      </dsp:txXfrm>
    </dsp:sp>
    <dsp:sp modelId="{F1592B38-2607-4202-8562-8569113D3B23}">
      <dsp:nvSpPr>
        <dsp:cNvPr id="0" name=""/>
        <dsp:cNvSpPr/>
      </dsp:nvSpPr>
      <dsp:spPr>
        <a:xfrm>
          <a:off x="4684" y="3557689"/>
          <a:ext cx="13026118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Game Mode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102018" y="3655023"/>
        <a:ext cx="12831450" cy="3128560"/>
      </dsp:txXfrm>
    </dsp:sp>
    <dsp:sp modelId="{44A69A9A-E9A8-4287-9788-61434C60B746}">
      <dsp:nvSpPr>
        <dsp:cNvPr id="0" name=""/>
        <dsp:cNvSpPr/>
      </dsp:nvSpPr>
      <dsp:spPr>
        <a:xfrm>
          <a:off x="4684" y="2062"/>
          <a:ext cx="2520533" cy="3323228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Pawn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78508" y="75886"/>
        <a:ext cx="2372885" cy="3175580"/>
      </dsp:txXfrm>
    </dsp:sp>
    <dsp:sp modelId="{70737E11-ACF2-43AF-80F0-DC56B4650EFA}">
      <dsp:nvSpPr>
        <dsp:cNvPr id="0" name=""/>
        <dsp:cNvSpPr/>
      </dsp:nvSpPr>
      <dsp:spPr>
        <a:xfrm>
          <a:off x="2631080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HUD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2704904" y="75886"/>
        <a:ext cx="2372885" cy="3175580"/>
      </dsp:txXfrm>
    </dsp:sp>
    <dsp:sp modelId="{7E8E358E-DEC1-4260-8C5A-D5A14C479806}">
      <dsp:nvSpPr>
        <dsp:cNvPr id="0" name=""/>
        <dsp:cNvSpPr/>
      </dsp:nvSpPr>
      <dsp:spPr>
        <a:xfrm>
          <a:off x="5257477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Controller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5331301" y="75886"/>
        <a:ext cx="2372885" cy="3175580"/>
      </dsp:txXfrm>
    </dsp:sp>
    <dsp:sp modelId="{5E3D46D0-BFDE-424E-A7BA-A22F3431BF0A}">
      <dsp:nvSpPr>
        <dsp:cNvPr id="0" name=""/>
        <dsp:cNvSpPr/>
      </dsp:nvSpPr>
      <dsp:spPr>
        <a:xfrm>
          <a:off x="7883873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7957697" y="75886"/>
        <a:ext cx="2372885" cy="3175580"/>
      </dsp:txXfrm>
    </dsp:sp>
    <dsp:sp modelId="{4883E050-6F89-4B1A-BE9A-09DB6AC81485}">
      <dsp:nvSpPr>
        <dsp:cNvPr id="0" name=""/>
        <dsp:cNvSpPr/>
      </dsp:nvSpPr>
      <dsp:spPr>
        <a:xfrm>
          <a:off x="10510269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Game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10584093" y="75886"/>
        <a:ext cx="2372885" cy="31755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52C84-7C5F-4EC9-A195-305188D25193}">
      <dsp:nvSpPr>
        <dsp:cNvPr id="0" name=""/>
        <dsp:cNvSpPr/>
      </dsp:nvSpPr>
      <dsp:spPr>
        <a:xfrm>
          <a:off x="4684" y="7113316"/>
          <a:ext cx="13026118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Game Instance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102018" y="7210650"/>
        <a:ext cx="12831450" cy="3128560"/>
      </dsp:txXfrm>
    </dsp:sp>
    <dsp:sp modelId="{F1592B38-2607-4202-8562-8569113D3B23}">
      <dsp:nvSpPr>
        <dsp:cNvPr id="0" name=""/>
        <dsp:cNvSpPr/>
      </dsp:nvSpPr>
      <dsp:spPr>
        <a:xfrm>
          <a:off x="4684" y="3557689"/>
          <a:ext cx="13026118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Game Mode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102018" y="3655023"/>
        <a:ext cx="12831450" cy="3128560"/>
      </dsp:txXfrm>
    </dsp:sp>
    <dsp:sp modelId="{44A69A9A-E9A8-4287-9788-61434C60B746}">
      <dsp:nvSpPr>
        <dsp:cNvPr id="0" name=""/>
        <dsp:cNvSpPr/>
      </dsp:nvSpPr>
      <dsp:spPr>
        <a:xfrm>
          <a:off x="4684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Pawn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78508" y="75886"/>
        <a:ext cx="2372885" cy="3175580"/>
      </dsp:txXfrm>
    </dsp:sp>
    <dsp:sp modelId="{70737E11-ACF2-43AF-80F0-DC56B4650EFA}">
      <dsp:nvSpPr>
        <dsp:cNvPr id="0" name=""/>
        <dsp:cNvSpPr/>
      </dsp:nvSpPr>
      <dsp:spPr>
        <a:xfrm>
          <a:off x="2631080" y="2062"/>
          <a:ext cx="2520533" cy="3323228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HUD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2704904" y="75886"/>
        <a:ext cx="2372885" cy="3175580"/>
      </dsp:txXfrm>
    </dsp:sp>
    <dsp:sp modelId="{7E8E358E-DEC1-4260-8C5A-D5A14C479806}">
      <dsp:nvSpPr>
        <dsp:cNvPr id="0" name=""/>
        <dsp:cNvSpPr/>
      </dsp:nvSpPr>
      <dsp:spPr>
        <a:xfrm>
          <a:off x="5257477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Controller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5331301" y="75886"/>
        <a:ext cx="2372885" cy="3175580"/>
      </dsp:txXfrm>
    </dsp:sp>
    <dsp:sp modelId="{5E3D46D0-BFDE-424E-A7BA-A22F3431BF0A}">
      <dsp:nvSpPr>
        <dsp:cNvPr id="0" name=""/>
        <dsp:cNvSpPr/>
      </dsp:nvSpPr>
      <dsp:spPr>
        <a:xfrm>
          <a:off x="7883873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7957697" y="75886"/>
        <a:ext cx="2372885" cy="3175580"/>
      </dsp:txXfrm>
    </dsp:sp>
    <dsp:sp modelId="{4883E050-6F89-4B1A-BE9A-09DB6AC81485}">
      <dsp:nvSpPr>
        <dsp:cNvPr id="0" name=""/>
        <dsp:cNvSpPr/>
      </dsp:nvSpPr>
      <dsp:spPr>
        <a:xfrm>
          <a:off x="10510269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Game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10584093" y="75886"/>
        <a:ext cx="2372885" cy="31755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52C84-7C5F-4EC9-A195-305188D25193}">
      <dsp:nvSpPr>
        <dsp:cNvPr id="0" name=""/>
        <dsp:cNvSpPr/>
      </dsp:nvSpPr>
      <dsp:spPr>
        <a:xfrm>
          <a:off x="4684" y="7113316"/>
          <a:ext cx="13026118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Game Instance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102018" y="7210650"/>
        <a:ext cx="12831450" cy="3128560"/>
      </dsp:txXfrm>
    </dsp:sp>
    <dsp:sp modelId="{F1592B38-2607-4202-8562-8569113D3B23}">
      <dsp:nvSpPr>
        <dsp:cNvPr id="0" name=""/>
        <dsp:cNvSpPr/>
      </dsp:nvSpPr>
      <dsp:spPr>
        <a:xfrm>
          <a:off x="4684" y="3557689"/>
          <a:ext cx="13026118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Game Mode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102018" y="3655023"/>
        <a:ext cx="12831450" cy="3128560"/>
      </dsp:txXfrm>
    </dsp:sp>
    <dsp:sp modelId="{44A69A9A-E9A8-4287-9788-61434C60B746}">
      <dsp:nvSpPr>
        <dsp:cNvPr id="0" name=""/>
        <dsp:cNvSpPr/>
      </dsp:nvSpPr>
      <dsp:spPr>
        <a:xfrm>
          <a:off x="4684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Pawn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78508" y="75886"/>
        <a:ext cx="2372885" cy="3175580"/>
      </dsp:txXfrm>
    </dsp:sp>
    <dsp:sp modelId="{70737E11-ACF2-43AF-80F0-DC56B4650EFA}">
      <dsp:nvSpPr>
        <dsp:cNvPr id="0" name=""/>
        <dsp:cNvSpPr/>
      </dsp:nvSpPr>
      <dsp:spPr>
        <a:xfrm>
          <a:off x="2631080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HUD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2704904" y="75886"/>
        <a:ext cx="2372885" cy="3175580"/>
      </dsp:txXfrm>
    </dsp:sp>
    <dsp:sp modelId="{7E8E358E-DEC1-4260-8C5A-D5A14C479806}">
      <dsp:nvSpPr>
        <dsp:cNvPr id="0" name=""/>
        <dsp:cNvSpPr/>
      </dsp:nvSpPr>
      <dsp:spPr>
        <a:xfrm>
          <a:off x="5257477" y="2062"/>
          <a:ext cx="2520533" cy="3323228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Controller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5331301" y="75886"/>
        <a:ext cx="2372885" cy="3175580"/>
      </dsp:txXfrm>
    </dsp:sp>
    <dsp:sp modelId="{5E3D46D0-BFDE-424E-A7BA-A22F3431BF0A}">
      <dsp:nvSpPr>
        <dsp:cNvPr id="0" name=""/>
        <dsp:cNvSpPr/>
      </dsp:nvSpPr>
      <dsp:spPr>
        <a:xfrm>
          <a:off x="7883873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7957697" y="75886"/>
        <a:ext cx="2372885" cy="3175580"/>
      </dsp:txXfrm>
    </dsp:sp>
    <dsp:sp modelId="{4883E050-6F89-4B1A-BE9A-09DB6AC81485}">
      <dsp:nvSpPr>
        <dsp:cNvPr id="0" name=""/>
        <dsp:cNvSpPr/>
      </dsp:nvSpPr>
      <dsp:spPr>
        <a:xfrm>
          <a:off x="10510269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Game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10584093" y="75886"/>
        <a:ext cx="2372885" cy="31755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52C84-7C5F-4EC9-A195-305188D25193}">
      <dsp:nvSpPr>
        <dsp:cNvPr id="0" name=""/>
        <dsp:cNvSpPr/>
      </dsp:nvSpPr>
      <dsp:spPr>
        <a:xfrm>
          <a:off x="4684" y="7113316"/>
          <a:ext cx="13026118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Game Instance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102018" y="7210650"/>
        <a:ext cx="12831450" cy="3128560"/>
      </dsp:txXfrm>
    </dsp:sp>
    <dsp:sp modelId="{F1592B38-2607-4202-8562-8569113D3B23}">
      <dsp:nvSpPr>
        <dsp:cNvPr id="0" name=""/>
        <dsp:cNvSpPr/>
      </dsp:nvSpPr>
      <dsp:spPr>
        <a:xfrm>
          <a:off x="4684" y="3557689"/>
          <a:ext cx="13026118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Game Mode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102018" y="3655023"/>
        <a:ext cx="12831450" cy="3128560"/>
      </dsp:txXfrm>
    </dsp:sp>
    <dsp:sp modelId="{44A69A9A-E9A8-4287-9788-61434C60B746}">
      <dsp:nvSpPr>
        <dsp:cNvPr id="0" name=""/>
        <dsp:cNvSpPr/>
      </dsp:nvSpPr>
      <dsp:spPr>
        <a:xfrm>
          <a:off x="4684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Pawn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78508" y="75886"/>
        <a:ext cx="2372885" cy="3175580"/>
      </dsp:txXfrm>
    </dsp:sp>
    <dsp:sp modelId="{70737E11-ACF2-43AF-80F0-DC56B4650EFA}">
      <dsp:nvSpPr>
        <dsp:cNvPr id="0" name=""/>
        <dsp:cNvSpPr/>
      </dsp:nvSpPr>
      <dsp:spPr>
        <a:xfrm>
          <a:off x="2631080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HUD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2704904" y="75886"/>
        <a:ext cx="2372885" cy="3175580"/>
      </dsp:txXfrm>
    </dsp:sp>
    <dsp:sp modelId="{7E8E358E-DEC1-4260-8C5A-D5A14C479806}">
      <dsp:nvSpPr>
        <dsp:cNvPr id="0" name=""/>
        <dsp:cNvSpPr/>
      </dsp:nvSpPr>
      <dsp:spPr>
        <a:xfrm>
          <a:off x="5257477" y="2062"/>
          <a:ext cx="2520533" cy="3323228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Controller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5331301" y="75886"/>
        <a:ext cx="2372885" cy="3175580"/>
      </dsp:txXfrm>
    </dsp:sp>
    <dsp:sp modelId="{5E3D46D0-BFDE-424E-A7BA-A22F3431BF0A}">
      <dsp:nvSpPr>
        <dsp:cNvPr id="0" name=""/>
        <dsp:cNvSpPr/>
      </dsp:nvSpPr>
      <dsp:spPr>
        <a:xfrm>
          <a:off x="7883873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7957697" y="75886"/>
        <a:ext cx="2372885" cy="3175580"/>
      </dsp:txXfrm>
    </dsp:sp>
    <dsp:sp modelId="{4883E050-6F89-4B1A-BE9A-09DB6AC81485}">
      <dsp:nvSpPr>
        <dsp:cNvPr id="0" name=""/>
        <dsp:cNvSpPr/>
      </dsp:nvSpPr>
      <dsp:spPr>
        <a:xfrm>
          <a:off x="10510269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Game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10584093" y="75886"/>
        <a:ext cx="2372885" cy="31755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52C84-7C5F-4EC9-A195-305188D25193}">
      <dsp:nvSpPr>
        <dsp:cNvPr id="0" name=""/>
        <dsp:cNvSpPr/>
      </dsp:nvSpPr>
      <dsp:spPr>
        <a:xfrm>
          <a:off x="4684" y="7113316"/>
          <a:ext cx="13026118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Game Instance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102018" y="7210650"/>
        <a:ext cx="12831450" cy="3128560"/>
      </dsp:txXfrm>
    </dsp:sp>
    <dsp:sp modelId="{F1592B38-2607-4202-8562-8569113D3B23}">
      <dsp:nvSpPr>
        <dsp:cNvPr id="0" name=""/>
        <dsp:cNvSpPr/>
      </dsp:nvSpPr>
      <dsp:spPr>
        <a:xfrm>
          <a:off x="4684" y="3557689"/>
          <a:ext cx="13026118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Game Mode</a:t>
          </a:r>
          <a:endParaRPr lang="en-US" sz="6400" kern="1200" dirty="0" smtClean="0"/>
        </a:p>
        <a:p>
          <a:pPr lvl="0" algn="ctr" defTabSz="2844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400" kern="1200" dirty="0" smtClean="0"/>
            <a:t>class</a:t>
          </a:r>
          <a:endParaRPr lang="en-US" sz="6400" kern="1200" dirty="0"/>
        </a:p>
      </dsp:txBody>
      <dsp:txXfrm>
        <a:off x="102018" y="3655023"/>
        <a:ext cx="12831450" cy="3128560"/>
      </dsp:txXfrm>
    </dsp:sp>
    <dsp:sp modelId="{44A69A9A-E9A8-4287-9788-61434C60B746}">
      <dsp:nvSpPr>
        <dsp:cNvPr id="0" name=""/>
        <dsp:cNvSpPr/>
      </dsp:nvSpPr>
      <dsp:spPr>
        <a:xfrm>
          <a:off x="4684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Pawn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78508" y="75886"/>
        <a:ext cx="2372885" cy="3175580"/>
      </dsp:txXfrm>
    </dsp:sp>
    <dsp:sp modelId="{70737E11-ACF2-43AF-80F0-DC56B4650EFA}">
      <dsp:nvSpPr>
        <dsp:cNvPr id="0" name=""/>
        <dsp:cNvSpPr/>
      </dsp:nvSpPr>
      <dsp:spPr>
        <a:xfrm>
          <a:off x="2631080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HUD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2704904" y="75886"/>
        <a:ext cx="2372885" cy="3175580"/>
      </dsp:txXfrm>
    </dsp:sp>
    <dsp:sp modelId="{7E8E358E-DEC1-4260-8C5A-D5A14C479806}">
      <dsp:nvSpPr>
        <dsp:cNvPr id="0" name=""/>
        <dsp:cNvSpPr/>
      </dsp:nvSpPr>
      <dsp:spPr>
        <a:xfrm>
          <a:off x="5257477" y="2062"/>
          <a:ext cx="2520533" cy="3323228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Controller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5331301" y="75886"/>
        <a:ext cx="2372885" cy="3175580"/>
      </dsp:txXfrm>
    </dsp:sp>
    <dsp:sp modelId="{5E3D46D0-BFDE-424E-A7BA-A22F3431BF0A}">
      <dsp:nvSpPr>
        <dsp:cNvPr id="0" name=""/>
        <dsp:cNvSpPr/>
      </dsp:nvSpPr>
      <dsp:spPr>
        <a:xfrm>
          <a:off x="7883873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Player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7957697" y="75886"/>
        <a:ext cx="2372885" cy="3175580"/>
      </dsp:txXfrm>
    </dsp:sp>
    <dsp:sp modelId="{4883E050-6F89-4B1A-BE9A-09DB6AC81485}">
      <dsp:nvSpPr>
        <dsp:cNvPr id="0" name=""/>
        <dsp:cNvSpPr/>
      </dsp:nvSpPr>
      <dsp:spPr>
        <a:xfrm>
          <a:off x="10510269" y="2062"/>
          <a:ext cx="2520533" cy="3323228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Game State</a:t>
          </a:r>
          <a:endParaRPr lang="en-US" sz="3600" kern="1200" dirty="0" smtClean="0"/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kern="1200" dirty="0" smtClean="0"/>
            <a:t>class</a:t>
          </a:r>
          <a:endParaRPr lang="en-US" sz="3600" kern="1200" dirty="0"/>
        </a:p>
      </dsp:txBody>
      <dsp:txXfrm>
        <a:off x="10584093" y="75886"/>
        <a:ext cx="2372885" cy="3175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6915915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y-ue4.com/STIY_24_UE4/Hour_02.zip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4312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kern="1200" dirty="0" smtClean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The </a:t>
            </a:r>
            <a:r>
              <a:rPr lang="en-US" sz="2800" kern="1200" dirty="0" err="1" smtClean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PlayerController</a:t>
            </a:r>
            <a:r>
              <a:rPr lang="en-US" sz="2800" kern="1200" dirty="0" smtClean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class is also where you can turn on visibility of the mouse cursor and set how the game will respond to mouse-click events</a:t>
            </a:r>
            <a:r>
              <a:rPr lang="en-US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. </a:t>
            </a:r>
            <a:endParaRPr lang="en-US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E9F17BB9-9CDD-491A-BF82-5D6AFE00870E}" type="slidenum">
              <a:rPr lang="en-US" smtClean="0">
                <a:solidFill>
                  <a:prstClr val="black"/>
                </a:solidFill>
                <a:latin typeface="Calibri" panose="020F0502020204030204"/>
              </a:rPr>
              <a:pPr/>
              <a:t>13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402357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E9F17BB9-9CDD-491A-BF82-5D6AFE00870E}" type="slidenum">
              <a:rPr lang="en-US" smtClean="0">
                <a:solidFill>
                  <a:prstClr val="black"/>
                </a:solidFill>
                <a:latin typeface="Calibri" panose="020F0502020204030204"/>
              </a:rPr>
              <a:pPr/>
              <a:t>14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6791408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E9F17BB9-9CDD-491A-BF82-5D6AFE00870E}" type="slidenum">
              <a:rPr lang="en-US" smtClean="0">
                <a:solidFill>
                  <a:prstClr val="black"/>
                </a:solidFill>
                <a:latin typeface="Calibri" panose="020F0502020204030204"/>
              </a:rPr>
              <a:pPr/>
              <a:t>15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020827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E9F17BB9-9CDD-491A-BF82-5D6AFE00870E}" type="slidenum">
              <a:rPr lang="en-US" smtClean="0">
                <a:solidFill>
                  <a:prstClr val="black"/>
                </a:solidFill>
                <a:latin typeface="Calibri" panose="020F0502020204030204"/>
              </a:rPr>
              <a:pPr/>
              <a:t>16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103709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kern="1200" dirty="0" smtClean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Sample external model and Texture files can be downloaded here: </a:t>
            </a:r>
            <a:r>
              <a:rPr lang="en-US" sz="2800" u="sng" kern="1200" dirty="0" smtClean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3"/>
              </a:rPr>
              <a:t>http://www.sty-ue4.com/STIY_24_UE4/Hour_02.zip</a:t>
            </a:r>
            <a:r>
              <a:rPr lang="en-US" sz="2800" kern="1200" dirty="0" smtClean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.</a:t>
            </a:r>
            <a:endParaRPr lang="en-US" sz="2800" kern="1200" dirty="0">
              <a:solidFill>
                <a:schemeClr val="tx1"/>
              </a:solidFill>
              <a:effectLst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950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E9F17BB9-9CDD-491A-BF82-5D6AFE00870E}" type="slidenum">
              <a:rPr lang="en-US" smtClean="0">
                <a:solidFill>
                  <a:prstClr val="black"/>
                </a:solidFill>
                <a:latin typeface="Calibri" panose="020F0502020204030204"/>
              </a:rPr>
              <a:pPr/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28010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E9F17BB9-9CDD-491A-BF82-5D6AFE00870E}" type="slidenum">
              <a:rPr lang="en-US" sz="2800" smtClean="0">
                <a:solidFill>
                  <a:prstClr val="black"/>
                </a:solidFill>
                <a:latin typeface="Calibri" panose="020F0502020204030204"/>
              </a:rPr>
              <a:pPr/>
              <a:t>6</a:t>
            </a:fld>
            <a:endParaRPr lang="en-US" sz="280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38546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E9F17BB9-9CDD-491A-BF82-5D6AFE00870E}" type="slidenum">
              <a:rPr lang="en-US" smtClean="0">
                <a:solidFill>
                  <a:prstClr val="black"/>
                </a:solidFill>
                <a:latin typeface="Calibri" panose="020F0502020204030204"/>
              </a:rPr>
              <a:pPr/>
              <a:t>7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26757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E9F17BB9-9CDD-491A-BF82-5D6AFE00870E}" type="slidenum">
              <a:rPr lang="en-US" smtClean="0">
                <a:solidFill>
                  <a:prstClr val="black"/>
                </a:solidFill>
                <a:latin typeface="Calibri" panose="020F0502020204030204"/>
              </a:rPr>
              <a:pPr/>
              <a:t>8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86970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kern="1200" dirty="0" smtClean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Since Pawns take direction from a controller class, Pawns can be controlled by the </a:t>
            </a:r>
            <a:r>
              <a:rPr lang="en-US" sz="2800" kern="1200" dirty="0" err="1" smtClean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PlayerController</a:t>
            </a:r>
            <a:r>
              <a:rPr lang="en-US" sz="2800" kern="1200" dirty="0" smtClean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class or the </a:t>
            </a:r>
            <a:r>
              <a:rPr lang="en-US" sz="2800" kern="1200" dirty="0" err="1" smtClean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AIController</a:t>
            </a:r>
            <a:r>
              <a:rPr lang="en-US" sz="2800" kern="1200" dirty="0" smtClean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class.</a:t>
            </a:r>
            <a:endParaRPr lang="en-US" sz="2800" kern="1200" dirty="0">
              <a:solidFill>
                <a:schemeClr val="tx1"/>
              </a:solidFill>
              <a:effectLst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E9F17BB9-9CDD-491A-BF82-5D6AFE00870E}" type="slidenum">
              <a:rPr lang="en-US" smtClean="0">
                <a:solidFill>
                  <a:prstClr val="black"/>
                </a:solidFill>
                <a:latin typeface="Calibri" panose="020F0502020204030204"/>
              </a:rPr>
              <a:pPr/>
              <a:t>9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19306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kern="1200" dirty="0" smtClean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The HUD class is used to draw 2D interface content to the player’s screen and create an in-game heads-up display (HUD). A game’s entire HUD system can be scripted in the HUD class. Epic has also provided an interface editor called Unreal Motion Graphics (UMG), which is a collection of tools and classes for building complex interfaces and HUDs. (See Lecture 22, “Introduction to UMG.”)</a:t>
            </a:r>
            <a:endParaRPr lang="en-US" sz="2800" kern="1200" dirty="0">
              <a:solidFill>
                <a:schemeClr val="tx1"/>
              </a:solidFill>
              <a:effectLst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E9F17BB9-9CDD-491A-BF82-5D6AFE00870E}" type="slidenum">
              <a:rPr lang="en-US" smtClean="0">
                <a:solidFill>
                  <a:prstClr val="black"/>
                </a:solidFill>
                <a:latin typeface="Calibri" panose="020F0502020204030204"/>
              </a:rPr>
              <a:pPr/>
              <a:t>10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263429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kern="1200" dirty="0" smtClean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For example, in </a:t>
            </a:r>
            <a:r>
              <a:rPr lang="en-US" sz="2800" kern="1200" dirty="0" err="1" smtClean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deathmatch</a:t>
            </a:r>
            <a:r>
              <a:rPr lang="en-US" sz="2800" kern="1200" dirty="0" smtClean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style gameplay, you may die and respawn, so you would get a new Pawn but your </a:t>
            </a:r>
            <a:r>
              <a:rPr lang="en-US" sz="2800" kern="1200" dirty="0" err="1" smtClean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PlayerController</a:t>
            </a:r>
            <a:r>
              <a:rPr lang="en-US" sz="2800" kern="1200" dirty="0" smtClean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would be the same. In this example, if you kept your score on your Pawn, the score would reset, but if you kept your score on your </a:t>
            </a:r>
            <a:r>
              <a:rPr lang="en-US" sz="2800" kern="1200" dirty="0" err="1" smtClean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PlayerController</a:t>
            </a:r>
            <a:r>
              <a:rPr lang="en-US" sz="2800" kern="1200" dirty="0" smtClean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, it would not.</a:t>
            </a:r>
          </a:p>
          <a:p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E9F17BB9-9CDD-491A-BF82-5D6AFE00870E}" type="slidenum">
              <a:rPr lang="en-US" smtClean="0">
                <a:solidFill>
                  <a:prstClr val="black"/>
                </a:solidFill>
                <a:latin typeface="Calibri" panose="020F0502020204030204"/>
              </a:rPr>
              <a:pPr/>
              <a:t>11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88150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kern="1200" dirty="0" err="1" smtClean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PlayerController</a:t>
            </a:r>
            <a:r>
              <a:rPr lang="en-US" sz="2800" kern="1200" dirty="0" smtClean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classes do not have physical representations in the game world</a:t>
            </a:r>
            <a:r>
              <a:rPr lang="en-US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.</a:t>
            </a:r>
            <a:endParaRPr lang="en-US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E9F17BB9-9CDD-491A-BF82-5D6AFE00870E}" type="slidenum">
              <a:rPr lang="en-US" smtClean="0">
                <a:solidFill>
                  <a:prstClr val="black"/>
                </a:solidFill>
                <a:latin typeface="Calibri" panose="020F0502020204030204"/>
              </a:rPr>
              <a:pPr/>
              <a:t>12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3028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048000" y="2244724"/>
            <a:ext cx="18288000" cy="477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3600"/>
            </a:lvl2pPr>
            <a:lvl3pPr lvl="2" indent="0">
              <a:spcBef>
                <a:spcPts val="0"/>
              </a:spcBef>
              <a:buNone/>
              <a:defRPr sz="3600"/>
            </a:lvl3pPr>
            <a:lvl4pPr lvl="3" indent="0">
              <a:spcBef>
                <a:spcPts val="0"/>
              </a:spcBef>
              <a:buNone/>
              <a:defRPr sz="3600"/>
            </a:lvl4pPr>
            <a:lvl5pPr lvl="4" indent="0">
              <a:spcBef>
                <a:spcPts val="0"/>
              </a:spcBef>
              <a:buNone/>
              <a:defRPr sz="3600"/>
            </a:lvl5pPr>
            <a:lvl6pPr lvl="5" indent="0">
              <a:spcBef>
                <a:spcPts val="0"/>
              </a:spcBef>
              <a:buNone/>
              <a:defRPr sz="3600"/>
            </a:lvl6pPr>
            <a:lvl7pPr lvl="6" indent="0">
              <a:spcBef>
                <a:spcPts val="0"/>
              </a:spcBef>
              <a:buNone/>
              <a:defRPr sz="3600"/>
            </a:lvl7pPr>
            <a:lvl8pPr lvl="7" indent="0">
              <a:spcBef>
                <a:spcPts val="0"/>
              </a:spcBef>
              <a:buNone/>
              <a:defRPr sz="3600"/>
            </a:lvl8pPr>
            <a:lvl9pPr lvl="8" indent="0">
              <a:spcBef>
                <a:spcPts val="0"/>
              </a:spcBef>
              <a:buNone/>
              <a:defRPr sz="36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048000" y="7204079"/>
            <a:ext cx="18288000" cy="33115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2000"/>
              </a:spcBef>
              <a:buClr>
                <a:schemeClr val="dk1"/>
              </a:buClr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1676405" y="12712705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 kern="1200"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8077200" y="12712705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 kern="1200"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7221205" y="12712705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24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24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2066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14266862" y="3913193"/>
            <a:ext cx="11623676" cy="5257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3600"/>
            </a:lvl2pPr>
            <a:lvl3pPr lvl="2" indent="0">
              <a:spcBef>
                <a:spcPts val="0"/>
              </a:spcBef>
              <a:buNone/>
              <a:defRPr sz="3600"/>
            </a:lvl3pPr>
            <a:lvl4pPr lvl="3" indent="0">
              <a:spcBef>
                <a:spcPts val="0"/>
              </a:spcBef>
              <a:buNone/>
              <a:defRPr sz="3600"/>
            </a:lvl4pPr>
            <a:lvl5pPr lvl="4" indent="0">
              <a:spcBef>
                <a:spcPts val="0"/>
              </a:spcBef>
              <a:buNone/>
              <a:defRPr sz="3600"/>
            </a:lvl5pPr>
            <a:lvl6pPr lvl="5" indent="0">
              <a:spcBef>
                <a:spcPts val="0"/>
              </a:spcBef>
              <a:buNone/>
              <a:defRPr sz="3600"/>
            </a:lvl6pPr>
            <a:lvl7pPr lvl="6" indent="0">
              <a:spcBef>
                <a:spcPts val="0"/>
              </a:spcBef>
              <a:buNone/>
              <a:defRPr sz="3600"/>
            </a:lvl7pPr>
            <a:lvl8pPr lvl="7" indent="0">
              <a:spcBef>
                <a:spcPts val="0"/>
              </a:spcBef>
              <a:buNone/>
              <a:defRPr sz="3600"/>
            </a:lvl8pPr>
            <a:lvl9pPr lvl="8" indent="0">
              <a:spcBef>
                <a:spcPts val="0"/>
              </a:spcBef>
              <a:buNone/>
              <a:defRPr sz="36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3598862" y="-1192209"/>
            <a:ext cx="11623676" cy="154685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0" marR="0" lvl="0" indent="-101600" algn="l" rtl="0">
              <a:lnSpc>
                <a:spcPct val="90000"/>
              </a:lnSpc>
              <a:spcBef>
                <a:spcPts val="2000"/>
              </a:spcBef>
              <a:buClr>
                <a:schemeClr val="dk1"/>
              </a:buClr>
              <a:buSzPct val="1000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371600" marR="0" lvl="1" indent="-152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286000" marR="0" lvl="2" indent="-2032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3200400" marR="0" lvl="3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4114800" marR="0" lvl="4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5029200" marR="0" lvl="5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943600" marR="0" lvl="6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858000" marR="0" lvl="7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772400" marR="0" lvl="8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1676405" y="12712705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8077200" y="12712705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17221205" y="12712705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 defTabSz="825500" hangingPunct="0"/>
            <a:fld id="{86CB4B4D-7CA3-9044-876B-883B54F8677D}" type="slidenum">
              <a:rPr lang="en-US" smtClean="0"/>
              <a:pPr algn="ctr" defTabSz="825500" hangingPunct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09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573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FA4709-AD01-4518-B6F0-5E693C84B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5626CB4-C5FC-4F56-9B74-964E69274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3A8644-C72A-4249-A146-7DB49D92D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3CC9-D22E-49DB-A511-08248B44581F}" type="datetimeFigureOut">
              <a:rPr lang="en-US" sz="3600" kern="1200" smtClean="0">
                <a:solidFill>
                  <a:srgbClr val="27292E"/>
                </a:solidFill>
                <a:latin typeface="Helvetica"/>
                <a:ea typeface="+mn-ea"/>
              </a:rPr>
              <a:pPr/>
              <a:t>6/6/2018</a:t>
            </a:fld>
            <a:endParaRPr lang="en-US" sz="3600" kern="1200">
              <a:solidFill>
                <a:srgbClr val="27292E"/>
              </a:solidFill>
              <a:latin typeface="Helvetica"/>
              <a:ea typeface="+mn-e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0F7B9A6-BD10-4107-9258-B6C52473E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3600" kern="1200">
              <a:solidFill>
                <a:srgbClr val="27292E"/>
              </a:solidFill>
              <a:latin typeface="Helvetica"/>
              <a:ea typeface="+mn-ea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4E5CBD2-47B3-4A39-BD6B-F3C6E3BC3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1C5A0-5862-45F2-A99F-DB3A2127547D}" type="slidenum">
              <a:rPr lang="en-US" smtClean="0">
                <a:solidFill>
                  <a:srgbClr val="27292E"/>
                </a:solidFill>
              </a:rPr>
              <a:pPr/>
              <a:t>‹#›</a:t>
            </a:fld>
            <a:endParaRPr lang="en-US">
              <a:solidFill>
                <a:srgbClr val="2729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598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>
                <a:solidFill>
                  <a:srgbClr val="000000"/>
                </a:solidFill>
              </a:rPr>
              <a:pPr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8498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646938" y="13030200"/>
            <a:ext cx="479298" cy="471924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fld id="{86CB4B4D-7CA3-9044-876B-883B54F8677D}" type="slidenum">
              <a:rPr>
                <a:solidFill>
                  <a:srgbClr val="000000"/>
                </a:solidFill>
              </a:rPr>
              <a:pPr/>
              <a:t>‹#›</a:t>
            </a:fld>
            <a:endParaRPr>
              <a:solidFill>
                <a:srgbClr val="000000"/>
              </a:solidFill>
            </a:endParaRPr>
          </a:p>
        </p:txBody>
      </p:sp>
      <p:sp>
        <p:nvSpPr>
          <p:cNvPr id="27" name="Rectangle"/>
          <p:cNvSpPr/>
          <p:nvPr/>
        </p:nvSpPr>
        <p:spPr>
          <a:xfrm>
            <a:off x="-20533" y="843429"/>
            <a:ext cx="477378" cy="1311938"/>
          </a:xfrm>
          <a:prstGeom prst="rect">
            <a:avLst/>
          </a:prstGeom>
          <a:solidFill>
            <a:srgbClr val="FFFC7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 hangingPunct="0">
              <a:defRPr sz="32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3200" kern="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6591676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646938" y="13030200"/>
            <a:ext cx="479298" cy="471924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fld id="{86CB4B4D-7CA3-9044-876B-883B54F8677D}" type="slidenum">
              <a:rPr>
                <a:solidFill>
                  <a:srgbClr val="000000"/>
                </a:solidFill>
              </a:rPr>
              <a:pPr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878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>
                <a:solidFill>
                  <a:srgbClr val="000000"/>
                </a:solidFill>
              </a:rPr>
              <a:pPr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613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659966" y="13030200"/>
            <a:ext cx="479298" cy="471924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fld id="{86CB4B4D-7CA3-9044-876B-883B54F8677D}" type="slidenum">
              <a:rPr>
                <a:solidFill>
                  <a:srgbClr val="000000"/>
                </a:solidFill>
              </a:rPr>
              <a:pPr/>
              <a:t>‹#›</a:t>
            </a:fld>
            <a:endParaRPr>
              <a:solidFill>
                <a:srgbClr val="000000"/>
              </a:solidFill>
            </a:endParaRPr>
          </a:p>
        </p:txBody>
      </p:sp>
      <p:sp>
        <p:nvSpPr>
          <p:cNvPr id="27" name="Rectangle"/>
          <p:cNvSpPr/>
          <p:nvPr/>
        </p:nvSpPr>
        <p:spPr>
          <a:xfrm>
            <a:off x="-20535" y="843427"/>
            <a:ext cx="477378" cy="1311938"/>
          </a:xfrm>
          <a:prstGeom prst="rect">
            <a:avLst/>
          </a:prstGeom>
          <a:solidFill>
            <a:srgbClr val="FFFC7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 hangingPunct="0">
              <a:defRPr sz="32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3200" kern="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994873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659966" y="13030200"/>
            <a:ext cx="479298" cy="471924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fld id="{86CB4B4D-7CA3-9044-876B-883B54F8677D}" type="slidenum">
              <a:rPr>
                <a:solidFill>
                  <a:srgbClr val="000000"/>
                </a:solidFill>
              </a:rPr>
              <a:pPr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4904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>
                <a:solidFill>
                  <a:srgbClr val="000000"/>
                </a:solidFill>
              </a:rPr>
              <a:pPr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3469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663705" y="3419481"/>
            <a:ext cx="21031198" cy="5705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3600"/>
            </a:lvl2pPr>
            <a:lvl3pPr lvl="2" indent="0">
              <a:spcBef>
                <a:spcPts val="0"/>
              </a:spcBef>
              <a:buNone/>
              <a:defRPr sz="3600"/>
            </a:lvl3pPr>
            <a:lvl4pPr lvl="3" indent="0">
              <a:spcBef>
                <a:spcPts val="0"/>
              </a:spcBef>
              <a:buNone/>
              <a:defRPr sz="3600"/>
            </a:lvl4pPr>
            <a:lvl5pPr lvl="4" indent="0">
              <a:spcBef>
                <a:spcPts val="0"/>
              </a:spcBef>
              <a:buNone/>
              <a:defRPr sz="3600"/>
            </a:lvl5pPr>
            <a:lvl6pPr lvl="5" indent="0">
              <a:spcBef>
                <a:spcPts val="0"/>
              </a:spcBef>
              <a:buNone/>
              <a:defRPr sz="3600"/>
            </a:lvl6pPr>
            <a:lvl7pPr lvl="6" indent="0">
              <a:spcBef>
                <a:spcPts val="0"/>
              </a:spcBef>
              <a:buNone/>
              <a:defRPr sz="3600"/>
            </a:lvl7pPr>
            <a:lvl8pPr lvl="7" indent="0">
              <a:spcBef>
                <a:spcPts val="0"/>
              </a:spcBef>
              <a:buNone/>
              <a:defRPr sz="3600"/>
            </a:lvl8pPr>
            <a:lvl9pPr lvl="8" indent="0">
              <a:spcBef>
                <a:spcPts val="0"/>
              </a:spcBef>
              <a:buNone/>
              <a:defRPr sz="36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663705" y="9178929"/>
            <a:ext cx="21031198" cy="30003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2000"/>
              </a:spcBef>
              <a:buClr>
                <a:srgbClr val="888888"/>
              </a:buClr>
              <a:buFont typeface="Arial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4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3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1676405" y="12712705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8077200" y="12712705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7221205" y="12712705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 defTabSz="825500" hangingPunct="0"/>
            <a:fld id="{86CB4B4D-7CA3-9044-876B-883B54F8677D}" type="slidenum">
              <a:rPr lang="en-US" smtClean="0"/>
              <a:pPr algn="ctr" defTabSz="825500" hangingPunct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782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659966" y="13030200"/>
            <a:ext cx="479298" cy="471924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fld id="{86CB4B4D-7CA3-9044-876B-883B54F8677D}" type="slidenum">
              <a:rPr>
                <a:solidFill>
                  <a:srgbClr val="000000"/>
                </a:solidFill>
              </a:rPr>
              <a:pPr/>
              <a:t>‹#›</a:t>
            </a:fld>
            <a:endParaRPr>
              <a:solidFill>
                <a:srgbClr val="000000"/>
              </a:solidFill>
            </a:endParaRPr>
          </a:p>
        </p:txBody>
      </p:sp>
      <p:sp>
        <p:nvSpPr>
          <p:cNvPr id="27" name="Rectangle"/>
          <p:cNvSpPr/>
          <p:nvPr/>
        </p:nvSpPr>
        <p:spPr>
          <a:xfrm>
            <a:off x="-20535" y="843427"/>
            <a:ext cx="477378" cy="1311938"/>
          </a:xfrm>
          <a:prstGeom prst="rect">
            <a:avLst/>
          </a:prstGeom>
          <a:solidFill>
            <a:srgbClr val="FFFC7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 hangingPunct="0">
              <a:defRPr sz="32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3200" kern="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3229783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659966" y="13030200"/>
            <a:ext cx="479298" cy="471924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fld id="{86CB4B4D-7CA3-9044-876B-883B54F8677D}" type="slidenum">
              <a:rPr>
                <a:solidFill>
                  <a:srgbClr val="000000"/>
                </a:solidFill>
              </a:rPr>
              <a:pPr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0512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69079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646938" y="13030200"/>
            <a:ext cx="479298" cy="471924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27" name="Rectangle"/>
          <p:cNvSpPr/>
          <p:nvPr/>
        </p:nvSpPr>
        <p:spPr>
          <a:xfrm>
            <a:off x="-20533" y="843431"/>
            <a:ext cx="477378" cy="1311938"/>
          </a:xfrm>
          <a:prstGeom prst="rect">
            <a:avLst/>
          </a:prstGeom>
          <a:solidFill>
            <a:srgbClr val="FFFC7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 hangingPunct="0">
              <a:defRPr sz="32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32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8615088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646938" y="13030200"/>
            <a:ext cx="479298" cy="471924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63408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048000" y="2244724"/>
            <a:ext cx="18288000" cy="477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0" b="0" i="0" u="none" strike="noStrike" cap="none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3600"/>
            </a:lvl2pPr>
            <a:lvl3pPr lvl="2" indent="0">
              <a:spcBef>
                <a:spcPts val="0"/>
              </a:spcBef>
              <a:buNone/>
              <a:defRPr sz="3600"/>
            </a:lvl3pPr>
            <a:lvl4pPr lvl="3" indent="0">
              <a:spcBef>
                <a:spcPts val="0"/>
              </a:spcBef>
              <a:buNone/>
              <a:defRPr sz="3600"/>
            </a:lvl4pPr>
            <a:lvl5pPr lvl="4" indent="0">
              <a:spcBef>
                <a:spcPts val="0"/>
              </a:spcBef>
              <a:buNone/>
              <a:defRPr sz="3600"/>
            </a:lvl5pPr>
            <a:lvl6pPr lvl="5" indent="0">
              <a:spcBef>
                <a:spcPts val="0"/>
              </a:spcBef>
              <a:buNone/>
              <a:defRPr sz="3600"/>
            </a:lvl6pPr>
            <a:lvl7pPr lvl="6" indent="0">
              <a:spcBef>
                <a:spcPts val="0"/>
              </a:spcBef>
              <a:buNone/>
              <a:defRPr sz="3600"/>
            </a:lvl7pPr>
            <a:lvl8pPr lvl="7" indent="0">
              <a:spcBef>
                <a:spcPts val="0"/>
              </a:spcBef>
              <a:buNone/>
              <a:defRPr sz="3600"/>
            </a:lvl8pPr>
            <a:lvl9pPr lvl="8" indent="0">
              <a:spcBef>
                <a:spcPts val="0"/>
              </a:spcBef>
              <a:buNone/>
              <a:defRPr sz="3600"/>
            </a:lvl9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048000" y="7204081"/>
            <a:ext cx="18288000" cy="33115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2000"/>
              </a:spcBef>
              <a:buClr>
                <a:schemeClr val="dk1"/>
              </a:buClr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defRPr>
            </a:lvl1pPr>
            <a:lvl2pPr marL="914400" marR="0" lvl="1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1676407" y="12712707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 kern="1200"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8077200" y="12712707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 kern="1200"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7221207" y="12712707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24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24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5846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FA4709-AD01-4518-B6F0-5E693C84B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5626CB4-C5FC-4F56-9B74-964E69274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3A8644-C72A-4249-A146-7DB49D92D3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76407" y="12712707"/>
            <a:ext cx="5486398" cy="730250"/>
          </a:xfrm>
          <a:prstGeom prst="rect">
            <a:avLst/>
          </a:prstGeom>
        </p:spPr>
        <p:txBody>
          <a:bodyPr/>
          <a:lstStyle/>
          <a:p>
            <a:fld id="{94553CC9-D22E-49DB-A511-08248B44581F}" type="datetimeFigureOut">
              <a:rPr lang="en-US" sz="3600" kern="1200" smtClean="0">
                <a:solidFill>
                  <a:srgbClr val="27292E"/>
                </a:solidFill>
                <a:latin typeface="Helvetica"/>
                <a:ea typeface="+mn-ea"/>
              </a:rPr>
              <a:pPr/>
              <a:t>6/6/2018</a:t>
            </a:fld>
            <a:endParaRPr lang="en-US" sz="3600" kern="1200">
              <a:solidFill>
                <a:srgbClr val="27292E"/>
              </a:solidFill>
              <a:latin typeface="Helvetica"/>
              <a:ea typeface="+mn-e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0F7B9A6-BD10-4107-9258-B6C52473E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12712707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 sz="3600" kern="1200">
              <a:solidFill>
                <a:srgbClr val="27292E"/>
              </a:solidFill>
              <a:latin typeface="Helvetica"/>
              <a:ea typeface="+mn-ea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4E5CBD2-47B3-4A39-BD6B-F3C6E3BC3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1C5A0-5862-45F2-A99F-DB3A2127547D}" type="slidenum">
              <a:rPr lang="en-US" smtClean="0">
                <a:solidFill>
                  <a:srgbClr val="27292E"/>
                </a:solidFill>
              </a:rPr>
              <a:pPr/>
              <a:t>‹#›</a:t>
            </a:fld>
            <a:endParaRPr lang="en-US">
              <a:solidFill>
                <a:srgbClr val="2729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159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676403" y="730250"/>
            <a:ext cx="21031198" cy="2651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3600"/>
            </a:lvl2pPr>
            <a:lvl3pPr lvl="2" indent="0">
              <a:spcBef>
                <a:spcPts val="0"/>
              </a:spcBef>
              <a:buNone/>
              <a:defRPr sz="3600"/>
            </a:lvl3pPr>
            <a:lvl4pPr lvl="3" indent="0">
              <a:spcBef>
                <a:spcPts val="0"/>
              </a:spcBef>
              <a:buNone/>
              <a:defRPr sz="3600"/>
            </a:lvl4pPr>
            <a:lvl5pPr lvl="4" indent="0">
              <a:spcBef>
                <a:spcPts val="0"/>
              </a:spcBef>
              <a:buNone/>
              <a:defRPr sz="3600"/>
            </a:lvl5pPr>
            <a:lvl6pPr lvl="5" indent="0">
              <a:spcBef>
                <a:spcPts val="0"/>
              </a:spcBef>
              <a:buNone/>
              <a:defRPr sz="3600"/>
            </a:lvl6pPr>
            <a:lvl7pPr lvl="6" indent="0">
              <a:spcBef>
                <a:spcPts val="0"/>
              </a:spcBef>
              <a:buNone/>
              <a:defRPr sz="3600"/>
            </a:lvl7pPr>
            <a:lvl8pPr lvl="7" indent="0">
              <a:spcBef>
                <a:spcPts val="0"/>
              </a:spcBef>
              <a:buNone/>
              <a:defRPr sz="3600"/>
            </a:lvl8pPr>
            <a:lvl9pPr lvl="8" indent="0">
              <a:spcBef>
                <a:spcPts val="0"/>
              </a:spcBef>
              <a:buNone/>
              <a:defRPr sz="36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10363200" cy="870267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0" marR="0" lvl="0" indent="-101600" algn="l" rtl="0">
              <a:lnSpc>
                <a:spcPct val="90000"/>
              </a:lnSpc>
              <a:spcBef>
                <a:spcPts val="2000"/>
              </a:spcBef>
              <a:buClr>
                <a:schemeClr val="dk1"/>
              </a:buClr>
              <a:buSzPct val="1000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371600" marR="0" lvl="1" indent="-152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286000" marR="0" lvl="2" indent="-2032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3200400" marR="0" lvl="3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4114800" marR="0" lvl="4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5029200" marR="0" lvl="5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943600" marR="0" lvl="6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858000" marR="0" lvl="7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772400" marR="0" lvl="8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12344400" y="3651250"/>
            <a:ext cx="10363200" cy="870267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0" marR="0" lvl="0" indent="-101600" algn="l" rtl="0">
              <a:lnSpc>
                <a:spcPct val="90000"/>
              </a:lnSpc>
              <a:spcBef>
                <a:spcPts val="2000"/>
              </a:spcBef>
              <a:buClr>
                <a:schemeClr val="dk1"/>
              </a:buClr>
              <a:buSzPct val="1000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371600" marR="0" lvl="1" indent="-152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286000" marR="0" lvl="2" indent="-2032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3200400" marR="0" lvl="3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4114800" marR="0" lvl="4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5029200" marR="0" lvl="5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943600" marR="0" lvl="6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858000" marR="0" lvl="7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772400" marR="0" lvl="8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1676405" y="12712705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8077200" y="12712705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17221205" y="12712705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 defTabSz="825500" hangingPunct="0"/>
            <a:fld id="{86CB4B4D-7CA3-9044-876B-883B54F8677D}" type="slidenum">
              <a:rPr lang="en-US" smtClean="0"/>
              <a:pPr algn="ctr" defTabSz="825500" hangingPunct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229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679579" y="730250"/>
            <a:ext cx="21031198" cy="2651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3600"/>
            </a:lvl2pPr>
            <a:lvl3pPr lvl="2" indent="0">
              <a:spcBef>
                <a:spcPts val="0"/>
              </a:spcBef>
              <a:buNone/>
              <a:defRPr sz="3600"/>
            </a:lvl3pPr>
            <a:lvl4pPr lvl="3" indent="0">
              <a:spcBef>
                <a:spcPts val="0"/>
              </a:spcBef>
              <a:buNone/>
              <a:defRPr sz="3600"/>
            </a:lvl4pPr>
            <a:lvl5pPr lvl="4" indent="0">
              <a:spcBef>
                <a:spcPts val="0"/>
              </a:spcBef>
              <a:buNone/>
              <a:defRPr sz="3600"/>
            </a:lvl5pPr>
            <a:lvl6pPr lvl="5" indent="0">
              <a:spcBef>
                <a:spcPts val="0"/>
              </a:spcBef>
              <a:buNone/>
              <a:defRPr sz="3600"/>
            </a:lvl6pPr>
            <a:lvl7pPr lvl="6" indent="0">
              <a:spcBef>
                <a:spcPts val="0"/>
              </a:spcBef>
              <a:buNone/>
              <a:defRPr sz="3600"/>
            </a:lvl7pPr>
            <a:lvl8pPr lvl="7" indent="0">
              <a:spcBef>
                <a:spcPts val="0"/>
              </a:spcBef>
              <a:buNone/>
              <a:defRPr sz="3600"/>
            </a:lvl8pPr>
            <a:lvl9pPr lvl="8" indent="0">
              <a:spcBef>
                <a:spcPts val="0"/>
              </a:spcBef>
              <a:buNone/>
              <a:defRPr sz="36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679579" y="3362326"/>
            <a:ext cx="10315574" cy="16478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2000"/>
              </a:spcBef>
              <a:buClr>
                <a:schemeClr val="dk1"/>
              </a:buClr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679579" y="5010150"/>
            <a:ext cx="10315574" cy="736917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0" marR="0" lvl="0" indent="-101600" algn="l" rtl="0">
              <a:lnSpc>
                <a:spcPct val="90000"/>
              </a:lnSpc>
              <a:spcBef>
                <a:spcPts val="2000"/>
              </a:spcBef>
              <a:buClr>
                <a:schemeClr val="dk1"/>
              </a:buClr>
              <a:buSzPct val="1000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371600" marR="0" lvl="1" indent="-152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286000" marR="0" lvl="2" indent="-2032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3200400" marR="0" lvl="3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4114800" marR="0" lvl="4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5029200" marR="0" lvl="5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943600" marR="0" lvl="6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858000" marR="0" lvl="7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772400" marR="0" lvl="8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12344405" y="3362326"/>
            <a:ext cx="10366374" cy="16478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2000"/>
              </a:spcBef>
              <a:buClr>
                <a:schemeClr val="dk1"/>
              </a:buClr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12344405" y="5010150"/>
            <a:ext cx="10366374" cy="736917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0" marR="0" lvl="0" indent="-101600" algn="l" rtl="0">
              <a:lnSpc>
                <a:spcPct val="90000"/>
              </a:lnSpc>
              <a:spcBef>
                <a:spcPts val="2000"/>
              </a:spcBef>
              <a:buClr>
                <a:schemeClr val="dk1"/>
              </a:buClr>
              <a:buSzPct val="1000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371600" marR="0" lvl="1" indent="-152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286000" marR="0" lvl="2" indent="-2032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3200400" marR="0" lvl="3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4114800" marR="0" lvl="4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5029200" marR="0" lvl="5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943600" marR="0" lvl="6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858000" marR="0" lvl="7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772400" marR="0" lvl="8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1676405" y="12712705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8077200" y="12712705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7221205" y="12712705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 defTabSz="825500" hangingPunct="0"/>
            <a:fld id="{86CB4B4D-7CA3-9044-876B-883B54F8677D}" type="slidenum">
              <a:rPr lang="en-US" smtClean="0"/>
              <a:pPr algn="ctr" defTabSz="825500" hangingPunct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715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676403" y="730250"/>
            <a:ext cx="21031198" cy="2651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3600"/>
            </a:lvl2pPr>
            <a:lvl3pPr lvl="2" indent="0">
              <a:spcBef>
                <a:spcPts val="0"/>
              </a:spcBef>
              <a:buNone/>
              <a:defRPr sz="3600"/>
            </a:lvl3pPr>
            <a:lvl4pPr lvl="3" indent="0">
              <a:spcBef>
                <a:spcPts val="0"/>
              </a:spcBef>
              <a:buNone/>
              <a:defRPr sz="3600"/>
            </a:lvl4pPr>
            <a:lvl5pPr lvl="4" indent="0">
              <a:spcBef>
                <a:spcPts val="0"/>
              </a:spcBef>
              <a:buNone/>
              <a:defRPr sz="3600"/>
            </a:lvl5pPr>
            <a:lvl6pPr lvl="5" indent="0">
              <a:spcBef>
                <a:spcPts val="0"/>
              </a:spcBef>
              <a:buNone/>
              <a:defRPr sz="3600"/>
            </a:lvl6pPr>
            <a:lvl7pPr lvl="6" indent="0">
              <a:spcBef>
                <a:spcPts val="0"/>
              </a:spcBef>
              <a:buNone/>
              <a:defRPr sz="3600"/>
            </a:lvl7pPr>
            <a:lvl8pPr lvl="7" indent="0">
              <a:spcBef>
                <a:spcPts val="0"/>
              </a:spcBef>
              <a:buNone/>
              <a:defRPr sz="3600"/>
            </a:lvl8pPr>
            <a:lvl9pPr lvl="8" indent="0">
              <a:spcBef>
                <a:spcPts val="0"/>
              </a:spcBef>
              <a:buNone/>
              <a:defRPr sz="36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1676405" y="12712705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8077200" y="12712705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7221205" y="12712705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 defTabSz="825500" hangingPunct="0"/>
            <a:fld id="{86CB4B4D-7CA3-9044-876B-883B54F8677D}" type="slidenum">
              <a:rPr lang="en-US" smtClean="0"/>
              <a:pPr algn="ctr" defTabSz="825500" hangingPunct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69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1676405" y="12712705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8077200" y="12712705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7221205" y="12712705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24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24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8750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679579" y="914405"/>
            <a:ext cx="7864474" cy="32003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3600"/>
            </a:lvl2pPr>
            <a:lvl3pPr lvl="2" indent="0">
              <a:spcBef>
                <a:spcPts val="0"/>
              </a:spcBef>
              <a:buNone/>
              <a:defRPr sz="3600"/>
            </a:lvl3pPr>
            <a:lvl4pPr lvl="3" indent="0">
              <a:spcBef>
                <a:spcPts val="0"/>
              </a:spcBef>
              <a:buNone/>
              <a:defRPr sz="3600"/>
            </a:lvl4pPr>
            <a:lvl5pPr lvl="4" indent="0">
              <a:spcBef>
                <a:spcPts val="0"/>
              </a:spcBef>
              <a:buNone/>
              <a:defRPr sz="3600"/>
            </a:lvl5pPr>
            <a:lvl6pPr lvl="5" indent="0">
              <a:spcBef>
                <a:spcPts val="0"/>
              </a:spcBef>
              <a:buNone/>
              <a:defRPr sz="3600"/>
            </a:lvl6pPr>
            <a:lvl7pPr lvl="6" indent="0">
              <a:spcBef>
                <a:spcPts val="0"/>
              </a:spcBef>
              <a:buNone/>
              <a:defRPr sz="3600"/>
            </a:lvl7pPr>
            <a:lvl8pPr lvl="7" indent="0">
              <a:spcBef>
                <a:spcPts val="0"/>
              </a:spcBef>
              <a:buNone/>
              <a:defRPr sz="3600"/>
            </a:lvl8pPr>
            <a:lvl9pPr lvl="8" indent="0">
              <a:spcBef>
                <a:spcPts val="0"/>
              </a:spcBef>
              <a:buNone/>
              <a:defRPr sz="36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10366377" y="1974850"/>
            <a:ext cx="12344398" cy="97472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0" marR="0" lvl="0" indent="-50800" algn="l" rtl="0">
              <a:lnSpc>
                <a:spcPct val="90000"/>
              </a:lnSpc>
              <a:spcBef>
                <a:spcPts val="2000"/>
              </a:spcBef>
              <a:buClr>
                <a:schemeClr val="dk1"/>
              </a:buClr>
              <a:buSzPct val="100000"/>
              <a:buFont typeface="Arial"/>
              <a:buChar char="•"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371600" marR="0" lvl="1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286000" marR="0" lvl="2" indent="-152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3200400" marR="0" lvl="3" indent="-2032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4114800" marR="0" lvl="4" indent="-2032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5029200" marR="0" lvl="5" indent="-2032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943600" marR="0" lvl="6" indent="-2032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858000" marR="0" lvl="7" indent="-2032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772400" marR="0" lvl="8" indent="-2032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1679579" y="4114800"/>
            <a:ext cx="7864474" cy="762317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2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1676405" y="12712705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8077200" y="12712705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17221205" y="12712705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 defTabSz="825500" hangingPunct="0"/>
            <a:fld id="{86CB4B4D-7CA3-9044-876B-883B54F8677D}" type="slidenum">
              <a:rPr lang="en-US" smtClean="0"/>
              <a:pPr algn="ctr" defTabSz="825500" hangingPunct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241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679579" y="914405"/>
            <a:ext cx="7864474" cy="32003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3600"/>
            </a:lvl2pPr>
            <a:lvl3pPr lvl="2" indent="0">
              <a:spcBef>
                <a:spcPts val="0"/>
              </a:spcBef>
              <a:buNone/>
              <a:defRPr sz="3600"/>
            </a:lvl3pPr>
            <a:lvl4pPr lvl="3" indent="0">
              <a:spcBef>
                <a:spcPts val="0"/>
              </a:spcBef>
              <a:buNone/>
              <a:defRPr sz="3600"/>
            </a:lvl4pPr>
            <a:lvl5pPr lvl="4" indent="0">
              <a:spcBef>
                <a:spcPts val="0"/>
              </a:spcBef>
              <a:buNone/>
              <a:defRPr sz="3600"/>
            </a:lvl5pPr>
            <a:lvl6pPr lvl="5" indent="0">
              <a:spcBef>
                <a:spcPts val="0"/>
              </a:spcBef>
              <a:buNone/>
              <a:defRPr sz="3600"/>
            </a:lvl6pPr>
            <a:lvl7pPr lvl="6" indent="0">
              <a:spcBef>
                <a:spcPts val="0"/>
              </a:spcBef>
              <a:buNone/>
              <a:defRPr sz="3600"/>
            </a:lvl7pPr>
            <a:lvl8pPr lvl="7" indent="0">
              <a:spcBef>
                <a:spcPts val="0"/>
              </a:spcBef>
              <a:buNone/>
              <a:defRPr sz="3600"/>
            </a:lvl8pPr>
            <a:lvl9pPr lvl="8" indent="0">
              <a:spcBef>
                <a:spcPts val="0"/>
              </a:spcBef>
              <a:buNone/>
              <a:defRPr sz="36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0366377" y="1974850"/>
            <a:ext cx="12344398" cy="97472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2000"/>
              </a:spcBef>
              <a:buClr>
                <a:schemeClr val="dk1"/>
              </a:buClr>
              <a:buFont typeface="Arial"/>
              <a:buNone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679579" y="4114800"/>
            <a:ext cx="7864474" cy="762317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2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1676405" y="12712705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8077200" y="12712705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17221205" y="12712705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 defTabSz="825500" hangingPunct="0"/>
            <a:fld id="{86CB4B4D-7CA3-9044-876B-883B54F8677D}" type="slidenum">
              <a:rPr lang="en-US" smtClean="0"/>
              <a:pPr algn="ctr" defTabSz="825500" hangingPunct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335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676403" y="730250"/>
            <a:ext cx="21031198" cy="2651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3600"/>
            </a:lvl2pPr>
            <a:lvl3pPr lvl="2" indent="0">
              <a:spcBef>
                <a:spcPts val="0"/>
              </a:spcBef>
              <a:buNone/>
              <a:defRPr sz="3600"/>
            </a:lvl3pPr>
            <a:lvl4pPr lvl="3" indent="0">
              <a:spcBef>
                <a:spcPts val="0"/>
              </a:spcBef>
              <a:buNone/>
              <a:defRPr sz="3600"/>
            </a:lvl4pPr>
            <a:lvl5pPr lvl="4" indent="0">
              <a:spcBef>
                <a:spcPts val="0"/>
              </a:spcBef>
              <a:buNone/>
              <a:defRPr sz="3600"/>
            </a:lvl5pPr>
            <a:lvl6pPr lvl="5" indent="0">
              <a:spcBef>
                <a:spcPts val="0"/>
              </a:spcBef>
              <a:buNone/>
              <a:defRPr sz="3600"/>
            </a:lvl6pPr>
            <a:lvl7pPr lvl="6" indent="0">
              <a:spcBef>
                <a:spcPts val="0"/>
              </a:spcBef>
              <a:buNone/>
              <a:defRPr sz="3600"/>
            </a:lvl7pPr>
            <a:lvl8pPr lvl="7" indent="0">
              <a:spcBef>
                <a:spcPts val="0"/>
              </a:spcBef>
              <a:buNone/>
              <a:defRPr sz="3600"/>
            </a:lvl8pPr>
            <a:lvl9pPr lvl="8" indent="0">
              <a:spcBef>
                <a:spcPts val="0"/>
              </a:spcBef>
              <a:buNone/>
              <a:defRPr sz="36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7840662" y="-2513009"/>
            <a:ext cx="8702676" cy="21031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0" marR="0" lvl="0" indent="-101600" algn="l" rtl="0">
              <a:lnSpc>
                <a:spcPct val="90000"/>
              </a:lnSpc>
              <a:spcBef>
                <a:spcPts val="2000"/>
              </a:spcBef>
              <a:buClr>
                <a:schemeClr val="dk1"/>
              </a:buClr>
              <a:buSzPct val="1000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371600" marR="0" lvl="1" indent="-152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286000" marR="0" lvl="2" indent="-2032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3200400" marR="0" lvl="3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4114800" marR="0" lvl="4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5029200" marR="0" lvl="5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943600" marR="0" lvl="6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858000" marR="0" lvl="7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772400" marR="0" lvl="8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1676405" y="12712705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8077200" y="12712705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17221205" y="12712705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 defTabSz="825500" hangingPunct="0"/>
            <a:fld id="{86CB4B4D-7CA3-9044-876B-883B54F8677D}" type="slidenum">
              <a:rPr lang="en-US" smtClean="0"/>
              <a:pPr algn="ctr" defTabSz="825500" hangingPunct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37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676403" y="730250"/>
            <a:ext cx="21031198" cy="2651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676403" y="3651250"/>
            <a:ext cx="21031198" cy="870267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1676405" y="12712705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 kern="0"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8077200" y="12712705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800" marR="0" lvl="2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743200" marR="0" lvl="3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657600" marR="0" lvl="4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0" marR="0" lvl="5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5486400" marR="0" lvl="6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6400800" marR="0" lvl="7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315200" marR="0" lvl="8" indent="0" algn="l" rtl="0">
              <a:spcBef>
                <a:spcPts val="0"/>
              </a:spcBef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 kern="0"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17221205" y="12712705"/>
            <a:ext cx="5486398" cy="730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 defTabSz="825500" hangingPunct="0"/>
            <a:fld id="{86CB4B4D-7CA3-9044-876B-883B54F8677D}" type="slidenum">
              <a:rPr lang="en-US" smtClean="0"/>
              <a:pPr algn="ctr" defTabSz="825500" hangingPunct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8488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729799" y="13131801"/>
            <a:ext cx="415178" cy="41036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0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algn="ctr" defTabSz="825500" hangingPunct="0"/>
            <a:fld id="{86CB4B4D-7CA3-9044-876B-883B54F8677D}" type="slidenum">
              <a:rPr lang="en-US" smtClean="0"/>
              <a:pPr algn="ctr" defTabSz="825500" hangingPunct="0"/>
              <a:t>‹#›</a:t>
            </a:fld>
            <a:endParaRPr lang="en-US"/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1689100" y="9525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238500"/>
            <a:ext cx="21005800" cy="920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059741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</p:sldLayoutIdLst>
  <p:transition spd="med"/>
  <p:txStyles>
    <p:titleStyle>
      <a:lvl1pPr marL="0" marR="0" indent="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35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1270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905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2540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3175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3810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4445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5080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5715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2286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4572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6858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9144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11430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13716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6002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729797" y="13131801"/>
            <a:ext cx="415178" cy="41036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0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algn="ctr" defTabSz="825500" hangingPunct="0"/>
            <a:fld id="{86CB4B4D-7CA3-9044-876B-883B54F8677D}" type="slidenum">
              <a:rPr lang="en-US" smtClean="0"/>
              <a:pPr algn="ctr" defTabSz="825500" hangingPunct="0"/>
              <a:t>‹#›</a:t>
            </a:fld>
            <a:endParaRPr lang="en-US"/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1689100" y="9525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238500"/>
            <a:ext cx="21005800" cy="920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25538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ransition spd="med"/>
  <p:txStyles>
    <p:titleStyle>
      <a:lvl1pPr marL="0" marR="0" indent="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35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1270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905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2540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3175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3810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4445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5080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5715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2286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4572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6858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9144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11430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13716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6002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729797" y="13131801"/>
            <a:ext cx="415178" cy="41036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0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algn="ctr" defTabSz="825500" hangingPunct="0"/>
            <a:fld id="{86CB4B4D-7CA3-9044-876B-883B54F8677D}" type="slidenum">
              <a:rPr lang="en-US" smtClean="0"/>
              <a:pPr algn="ctr" defTabSz="825500" hangingPunct="0"/>
              <a:t>‹#›</a:t>
            </a:fld>
            <a:endParaRPr lang="en-US"/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1689100" y="9525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238500"/>
            <a:ext cx="21005800" cy="920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3516079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</p:sldLayoutIdLst>
  <p:transition spd="med"/>
  <p:txStyles>
    <p:titleStyle>
      <a:lvl1pPr marL="0" marR="0" indent="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35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1270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905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2540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3175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3810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4445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5080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5715000" marR="0" indent="-635000" algn="l" defTabSz="825500" eaLnBrk="1" latinLnBrk="0" hangingPunct="1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2286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4572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6858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9144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11430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13716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6002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729801" y="13131803"/>
            <a:ext cx="415178" cy="41036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0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algn="ctr" defTabSz="825500" hangingPunct="0"/>
            <a:fld id="{86CB4B4D-7CA3-9044-876B-883B54F8677D}" type="slidenum">
              <a:rPr lang="en-US" smtClean="0"/>
              <a:pPr algn="ctr" defTabSz="825500" hangingPunct="0"/>
              <a:t>‹#›</a:t>
            </a:fld>
            <a:endParaRPr lang="en-US"/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1689100" y="9525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238500"/>
            <a:ext cx="21005800" cy="920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23976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</p:sldLayoutIdLst>
  <p:transition spd="med"/>
  <p:timing>
    <p:tnLst>
      <p:par>
        <p:cTn id="1" dur="indefinite" restart="never" nodeType="tmRoot"/>
      </p:par>
    </p:tnLst>
  </p:timing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1270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905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2540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3175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3810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4445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5080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5715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9"/>
          <p:cNvSpPr txBox="1"/>
          <p:nvPr/>
        </p:nvSpPr>
        <p:spPr>
          <a:xfrm>
            <a:off x="1910700" y="10678773"/>
            <a:ext cx="20562600" cy="1452398"/>
          </a:xfrm>
          <a:prstGeom prst="rect">
            <a:avLst/>
          </a:prstGeom>
          <a:noFill/>
          <a:ln>
            <a:noFill/>
          </a:ln>
        </p:spPr>
        <p:txBody>
          <a:bodyPr lIns="182850" tIns="91400" rIns="182850" bIns="91400" anchor="t" anchorCtr="0">
            <a:noAutofit/>
          </a:bodyPr>
          <a:lstStyle/>
          <a:p>
            <a:pPr algn="ctr"/>
            <a:r>
              <a:rPr lang="en-US" sz="8000" kern="1200" dirty="0" smtClean="0">
                <a:solidFill>
                  <a:srgbClr val="FFFFFF"/>
                </a:solidFill>
                <a:latin typeface="Helvetica"/>
                <a:ea typeface="+mn-ea"/>
              </a:rPr>
              <a:t>Understanding the Gameplay Framework</a:t>
            </a:r>
          </a:p>
          <a:p>
            <a:pPr algn="ctr"/>
            <a:endParaRPr lang="en-US" sz="8000" kern="1200" dirty="0">
              <a:solidFill>
                <a:srgbClr val="FFFFFF"/>
              </a:solidFill>
              <a:latin typeface="Helvetica"/>
            </a:endParaRPr>
          </a:p>
          <a:p>
            <a:pPr algn="ctr"/>
            <a:endParaRPr lang="en-US" sz="8000" kern="1200" dirty="0">
              <a:solidFill>
                <a:srgbClr val="FFFFFF"/>
              </a:solidFill>
              <a:latin typeface="Helvetica"/>
              <a:ea typeface="+mn-ea"/>
            </a:endParaRPr>
          </a:p>
        </p:txBody>
      </p:sp>
      <p:sp>
        <p:nvSpPr>
          <p:cNvPr id="3" name="Shape 89"/>
          <p:cNvSpPr txBox="1"/>
          <p:nvPr/>
        </p:nvSpPr>
        <p:spPr>
          <a:xfrm>
            <a:off x="2202877" y="8686800"/>
            <a:ext cx="19978254" cy="1885534"/>
          </a:xfrm>
          <a:prstGeom prst="rect">
            <a:avLst/>
          </a:prstGeom>
          <a:noFill/>
          <a:ln>
            <a:noFill/>
          </a:ln>
        </p:spPr>
        <p:txBody>
          <a:bodyPr lIns="182850" tIns="91400" rIns="182850" bIns="91400" anchor="b" anchorCtr="0">
            <a:noAutofit/>
          </a:bodyPr>
          <a:lstStyle/>
          <a:p>
            <a:pPr algn="ctr">
              <a:buSzPct val="25000"/>
            </a:pPr>
            <a:r>
              <a:rPr lang="en-US" sz="12000" cap="all" dirty="0" smtClean="0">
                <a:solidFill>
                  <a:srgbClr val="FFD966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  <a:sym typeface="Calibri"/>
              </a:rPr>
              <a:t>Hour 2, Lecture 3</a:t>
            </a:r>
            <a:endParaRPr lang="en-US" sz="12000" cap="all" dirty="0">
              <a:solidFill>
                <a:srgbClr val="FFD966"/>
              </a:solidFill>
              <a:latin typeface="Helvetica" panose="020B0604020202020204" pitchFamily="34" charset="0"/>
              <a:ea typeface="Calibri"/>
              <a:cs typeface="Helvetica" panose="020B060402020202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705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he Picture slide"/>
          <p:cNvSpPr txBox="1"/>
          <p:nvPr/>
        </p:nvSpPr>
        <p:spPr>
          <a:xfrm>
            <a:off x="16459200" y="2217315"/>
            <a:ext cx="7061172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b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3600" kern="1200" cap="all" dirty="0" smtClean="0">
                <a:solidFill>
                  <a:srgbClr val="27292E"/>
                </a:solidFill>
              </a:rPr>
              <a:t>HUD Class</a:t>
            </a:r>
            <a:endParaRPr lang="en-US" sz="3600" kern="1200" cap="all" dirty="0">
              <a:solidFill>
                <a:srgbClr val="27292E"/>
              </a:solidFill>
            </a:endParaRPr>
          </a:p>
        </p:txBody>
      </p:sp>
      <p:sp>
        <p:nvSpPr>
          <p:cNvPr id="14" name="You are the face that has changed my whole world. You are the face that I see everywhere I go. You are so beautiful to me that I can’t explain , Just like a green flower porcelain. You’re like a moon that I awaken to say hello, So beautiful and bright that you make me content to play it so I see your face on the leaves,telling me how lonely I have been"/>
          <p:cNvSpPr/>
          <p:nvPr/>
        </p:nvSpPr>
        <p:spPr>
          <a:xfrm>
            <a:off x="16459200" y="3783371"/>
            <a:ext cx="7008270" cy="6565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t">
            <a:spAutoFit/>
          </a:bodyPr>
          <a:lstStyle>
            <a:lvl1pPr algn="l"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2800" dirty="0"/>
              <a:t>The HUD (heads-up display) is the base object for displaying 2D elements overlaid on the screen.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Every human-controlled player in the game has their own instance of the HUD class that draws to their individual Viewport.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In the case of split-screen multiplayer games, multiple Viewports share the same screen but each HUD still draws to its own Viewport.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The type, or class, of HUD to use is specified by the Game Mode being used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5" name="Rectangle"/>
          <p:cNvSpPr/>
          <p:nvPr/>
        </p:nvSpPr>
        <p:spPr>
          <a:xfrm>
            <a:off x="16459200" y="3180501"/>
            <a:ext cx="7008270" cy="127366"/>
          </a:xfrm>
          <a:prstGeom prst="rect">
            <a:avLst/>
          </a:prstGeom>
          <a:solidFill>
            <a:srgbClr val="FFD96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3200" kern="12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36" t="8536" r="16029" b="30822"/>
          <a:stretch/>
        </p:blipFill>
        <p:spPr>
          <a:xfrm>
            <a:off x="21757273" y="11032377"/>
            <a:ext cx="2626730" cy="2683626"/>
          </a:xfrm>
          <a:prstGeom prst="rect">
            <a:avLst/>
          </a:prstGeom>
        </p:spPr>
      </p:pic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BA5EF196-C1C0-4B85-94D4-402646DFEF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6840526"/>
              </p:ext>
            </p:extLst>
          </p:nvPr>
        </p:nvGraphicFramePr>
        <p:xfrm>
          <a:off x="2039755" y="2121517"/>
          <a:ext cx="13035488" cy="10438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086872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he Picture slide"/>
          <p:cNvSpPr txBox="1"/>
          <p:nvPr/>
        </p:nvSpPr>
        <p:spPr>
          <a:xfrm>
            <a:off x="16459200" y="2217315"/>
            <a:ext cx="7061172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b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3600" kern="1200" cap="all" dirty="0" smtClean="0">
                <a:solidFill>
                  <a:srgbClr val="27292E"/>
                </a:solidFill>
              </a:rPr>
              <a:t>Player Controller Class</a:t>
            </a:r>
            <a:endParaRPr lang="en-US" sz="3600" kern="1200" cap="all" dirty="0">
              <a:solidFill>
                <a:srgbClr val="27292E"/>
              </a:solidFill>
            </a:endParaRPr>
          </a:p>
        </p:txBody>
      </p:sp>
      <p:sp>
        <p:nvSpPr>
          <p:cNvPr id="14" name="You are the face that has changed my whole world. You are the face that I see everywhere I go. You are so beautiful to me that I can’t explain , Just like a green flower porcelain. You’re like a moon that I awaken to say hello, So beautiful and bright that you make me content to play it so I see your face on the leaves,telling me how lonely I have been"/>
          <p:cNvSpPr/>
          <p:nvPr/>
        </p:nvSpPr>
        <p:spPr>
          <a:xfrm>
            <a:off x="16459200" y="3783371"/>
            <a:ext cx="7008270" cy="4842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t">
            <a:spAutoFit/>
          </a:bodyPr>
          <a:lstStyle>
            <a:lvl1pPr algn="l"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2800" dirty="0"/>
              <a:t>A </a:t>
            </a:r>
            <a:r>
              <a:rPr lang="en-US" sz="2800" dirty="0" smtClean="0"/>
              <a:t>Player Controller </a:t>
            </a:r>
            <a:r>
              <a:rPr lang="en-US" sz="2800" dirty="0"/>
              <a:t>is the interface between the Pawn and the human player controlling it.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The </a:t>
            </a:r>
            <a:r>
              <a:rPr lang="en-US" sz="2800" dirty="0" smtClean="0"/>
              <a:t>Player Controller </a:t>
            </a:r>
            <a:r>
              <a:rPr lang="en-US" sz="2800" dirty="0"/>
              <a:t>decides what to do and then issues commands to the Pawn (for example, “start crouching,” “jump”).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The </a:t>
            </a:r>
            <a:r>
              <a:rPr lang="en-US" sz="2800" dirty="0" smtClean="0"/>
              <a:t>Player Controller </a:t>
            </a:r>
            <a:r>
              <a:rPr lang="en-US" sz="2800" dirty="0"/>
              <a:t>persists throughout the game, while the Pawn can be transient</a:t>
            </a:r>
            <a:r>
              <a:rPr lang="en-US" sz="2800" dirty="0" smtClean="0"/>
              <a:t>.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15" name="Rectangle"/>
          <p:cNvSpPr/>
          <p:nvPr/>
        </p:nvSpPr>
        <p:spPr>
          <a:xfrm>
            <a:off x="16459200" y="3180501"/>
            <a:ext cx="7008270" cy="127366"/>
          </a:xfrm>
          <a:prstGeom prst="rect">
            <a:avLst/>
          </a:prstGeom>
          <a:solidFill>
            <a:srgbClr val="FFD96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3200" kern="12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36" t="8536" r="16029" b="30822"/>
          <a:stretch/>
        </p:blipFill>
        <p:spPr>
          <a:xfrm>
            <a:off x="21757273" y="11032377"/>
            <a:ext cx="2626730" cy="2683626"/>
          </a:xfrm>
          <a:prstGeom prst="rect">
            <a:avLst/>
          </a:prstGeom>
        </p:spPr>
      </p:pic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BA5EF196-C1C0-4B85-94D4-402646DFEF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0807315"/>
              </p:ext>
            </p:extLst>
          </p:nvPr>
        </p:nvGraphicFramePr>
        <p:xfrm>
          <a:off x="2039755" y="2121517"/>
          <a:ext cx="13035488" cy="10438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738121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he Picture slide"/>
          <p:cNvSpPr txBox="1"/>
          <p:nvPr/>
        </p:nvSpPr>
        <p:spPr>
          <a:xfrm>
            <a:off x="16459200" y="2217315"/>
            <a:ext cx="7061172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b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3600" kern="1200" cap="all" dirty="0" smtClean="0">
                <a:solidFill>
                  <a:srgbClr val="27292E"/>
                </a:solidFill>
              </a:rPr>
              <a:t>Player Controller Class</a:t>
            </a:r>
            <a:endParaRPr lang="en-US" sz="3600" kern="1200" cap="all" dirty="0">
              <a:solidFill>
                <a:srgbClr val="27292E"/>
              </a:solidFill>
            </a:endParaRPr>
          </a:p>
        </p:txBody>
      </p:sp>
      <p:sp>
        <p:nvSpPr>
          <p:cNvPr id="14" name="You are the face that has changed my whole world. You are the face that I see everywhere I go. You are so beautiful to me that I can’t explain , Just like a green flower porcelain. You’re like a moon that I awaken to say hello, So beautiful and bright that you make me content to play it so I see your face on the leaves,telling me how lonely I have been"/>
          <p:cNvSpPr/>
          <p:nvPr/>
        </p:nvSpPr>
        <p:spPr>
          <a:xfrm>
            <a:off x="16459200" y="3783371"/>
            <a:ext cx="7008270" cy="44114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t">
            <a:spAutoFit/>
          </a:bodyPr>
          <a:lstStyle>
            <a:lvl1pPr algn="l"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2800" dirty="0"/>
              <a:t>There are two basic types of controller classes: </a:t>
            </a:r>
            <a:r>
              <a:rPr lang="en-US" sz="2800" b="1" dirty="0" smtClean="0"/>
              <a:t>Player Controller</a:t>
            </a:r>
            <a:r>
              <a:rPr lang="en-US" sz="2800" dirty="0" smtClean="0"/>
              <a:t> </a:t>
            </a:r>
            <a:r>
              <a:rPr lang="en-US" sz="2800" dirty="0"/>
              <a:t>and </a:t>
            </a:r>
            <a:r>
              <a:rPr lang="en-US" sz="2800" b="1" dirty="0" smtClean="0"/>
              <a:t>AI Controller</a:t>
            </a:r>
            <a:r>
              <a:rPr lang="en-US" sz="2800" dirty="0"/>
              <a:t>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Every human player in a game has an instance of the </a:t>
            </a:r>
            <a:r>
              <a:rPr lang="en-US" sz="2800" dirty="0" smtClean="0"/>
              <a:t>Player Controller</a:t>
            </a:r>
            <a:r>
              <a:rPr lang="en-US" sz="2800" b="1" dirty="0" smtClean="0"/>
              <a:t> </a:t>
            </a:r>
            <a:r>
              <a:rPr lang="en-US" sz="2800" dirty="0"/>
              <a:t>class assigned to them</a:t>
            </a:r>
            <a:r>
              <a:rPr lang="en-US" sz="2800" dirty="0" smtClean="0"/>
              <a:t>. 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 </a:t>
            </a:r>
          </a:p>
          <a:p>
            <a:endParaRPr lang="en-US" sz="2800" dirty="0"/>
          </a:p>
        </p:txBody>
      </p:sp>
      <p:sp>
        <p:nvSpPr>
          <p:cNvPr id="15" name="Rectangle"/>
          <p:cNvSpPr/>
          <p:nvPr/>
        </p:nvSpPr>
        <p:spPr>
          <a:xfrm>
            <a:off x="16459200" y="3180501"/>
            <a:ext cx="7008270" cy="127366"/>
          </a:xfrm>
          <a:prstGeom prst="rect">
            <a:avLst/>
          </a:prstGeom>
          <a:solidFill>
            <a:srgbClr val="FFD96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3200" kern="12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36" t="8536" r="16029" b="30822"/>
          <a:stretch/>
        </p:blipFill>
        <p:spPr>
          <a:xfrm>
            <a:off x="21757273" y="11032377"/>
            <a:ext cx="2626730" cy="2683626"/>
          </a:xfrm>
          <a:prstGeom prst="rect">
            <a:avLst/>
          </a:prstGeom>
        </p:spPr>
      </p:pic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BA5EF196-C1C0-4B85-94D4-402646DFEF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746067"/>
              </p:ext>
            </p:extLst>
          </p:nvPr>
        </p:nvGraphicFramePr>
        <p:xfrm>
          <a:off x="2039755" y="2121517"/>
          <a:ext cx="13035488" cy="10438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619293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he Picture slide"/>
          <p:cNvSpPr txBox="1"/>
          <p:nvPr/>
        </p:nvSpPr>
        <p:spPr>
          <a:xfrm>
            <a:off x="16459200" y="2217315"/>
            <a:ext cx="7061172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b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3600" kern="1200" cap="all" dirty="0" smtClean="0">
                <a:solidFill>
                  <a:srgbClr val="27292E"/>
                </a:solidFill>
              </a:rPr>
              <a:t>Player Controller Class</a:t>
            </a:r>
            <a:endParaRPr lang="en-US" sz="3600" kern="1200" cap="all" dirty="0">
              <a:solidFill>
                <a:srgbClr val="27292E"/>
              </a:solidFill>
            </a:endParaRPr>
          </a:p>
        </p:txBody>
      </p:sp>
      <p:sp>
        <p:nvSpPr>
          <p:cNvPr id="14" name="You are the face that has changed my whole world. You are the face that I see everywhere I go. You are so beautiful to me that I can’t explain , Just like a green flower porcelain. You’re like a moon that I awaken to say hello, So beautiful and bright that you make me content to play it so I see your face on the leaves,telling me how lonely I have been"/>
          <p:cNvSpPr/>
          <p:nvPr/>
        </p:nvSpPr>
        <p:spPr>
          <a:xfrm>
            <a:off x="16459200" y="3783371"/>
            <a:ext cx="7008270" cy="22570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t">
            <a:spAutoFit/>
          </a:bodyPr>
          <a:lstStyle>
            <a:lvl1pPr algn="l"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2800" dirty="0"/>
              <a:t>Player inputs can be anything from mice and keyboards or gamepads to touch screens or an Xbox Kinect</a:t>
            </a:r>
            <a:r>
              <a:rPr lang="en-US" sz="2800" dirty="0" smtClean="0"/>
              <a:t>. 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15" name="Rectangle"/>
          <p:cNvSpPr/>
          <p:nvPr/>
        </p:nvSpPr>
        <p:spPr>
          <a:xfrm>
            <a:off x="16459200" y="3180501"/>
            <a:ext cx="7008270" cy="127366"/>
          </a:xfrm>
          <a:prstGeom prst="rect">
            <a:avLst/>
          </a:prstGeom>
          <a:solidFill>
            <a:srgbClr val="FFD96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3200" kern="12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36" t="8536" r="16029" b="30822"/>
          <a:stretch/>
        </p:blipFill>
        <p:spPr>
          <a:xfrm>
            <a:off x="21757273" y="11032377"/>
            <a:ext cx="2626730" cy="2683626"/>
          </a:xfrm>
          <a:prstGeom prst="rect">
            <a:avLst/>
          </a:prstGeom>
        </p:spPr>
      </p:pic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BA5EF196-C1C0-4B85-94D4-402646DFEF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285918"/>
              </p:ext>
            </p:extLst>
          </p:nvPr>
        </p:nvGraphicFramePr>
        <p:xfrm>
          <a:off x="2039755" y="2121517"/>
          <a:ext cx="13035488" cy="10438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0180888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he Picture slide"/>
          <p:cNvSpPr txBox="1"/>
          <p:nvPr/>
        </p:nvSpPr>
        <p:spPr>
          <a:xfrm>
            <a:off x="16459200" y="2217315"/>
            <a:ext cx="7061172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b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3600" kern="1200" cap="all" dirty="0" smtClean="0">
                <a:solidFill>
                  <a:srgbClr val="27292E"/>
                </a:solidFill>
              </a:rPr>
              <a:t>Player State Class</a:t>
            </a:r>
            <a:endParaRPr lang="en-US" sz="3600" kern="1200" cap="all" dirty="0">
              <a:solidFill>
                <a:srgbClr val="27292E"/>
              </a:solidFill>
            </a:endParaRPr>
          </a:p>
        </p:txBody>
      </p:sp>
      <p:sp>
        <p:nvSpPr>
          <p:cNvPr id="14" name="You are the face that has changed my whole world. You are the face that I see everywhere I go. You are so beautiful to me that I can’t explain , Just like a green flower porcelain. You’re like a moon that I awaken to say hello, So beautiful and bright that you make me content to play it so I see your face on the leaves,telling me how lonely I have been"/>
          <p:cNvSpPr/>
          <p:nvPr/>
        </p:nvSpPr>
        <p:spPr>
          <a:xfrm>
            <a:off x="16459200" y="3783371"/>
            <a:ext cx="7008270" cy="6996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t">
            <a:spAutoFit/>
          </a:bodyPr>
          <a:lstStyle>
            <a:lvl1pPr algn="l"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2800" dirty="0"/>
              <a:t>A </a:t>
            </a:r>
            <a:r>
              <a:rPr lang="en-US" sz="2800" dirty="0" smtClean="0"/>
              <a:t>Player State</a:t>
            </a:r>
            <a:r>
              <a:rPr lang="en-US" sz="2800" b="1" dirty="0" smtClean="0"/>
              <a:t> </a:t>
            </a:r>
            <a:r>
              <a:rPr lang="en-US" sz="2800" dirty="0"/>
              <a:t>is the state of a participant in the game, such as a human player or a bot that is simulating a player.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Non-player AI that exists as part of the game would not have a </a:t>
            </a:r>
            <a:r>
              <a:rPr lang="en-US" sz="2800" dirty="0" smtClean="0"/>
              <a:t>Player State</a:t>
            </a:r>
            <a:r>
              <a:rPr lang="en-US" sz="2800" dirty="0"/>
              <a:t>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Example data that would be appropriate in a </a:t>
            </a:r>
            <a:r>
              <a:rPr lang="en-US" sz="2800" dirty="0" smtClean="0"/>
              <a:t>Player State </a:t>
            </a:r>
            <a:r>
              <a:rPr lang="en-US" sz="2800" dirty="0"/>
              <a:t>include player name, score, or whether the player is currently carrying the flag in a CTF game.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 smtClean="0"/>
              <a:t>Player States </a:t>
            </a:r>
            <a:r>
              <a:rPr lang="en-US" sz="2800" dirty="0"/>
              <a:t>for all players exist on all machines (unlike </a:t>
            </a:r>
            <a:r>
              <a:rPr lang="en-US" sz="2800" dirty="0" smtClean="0"/>
              <a:t>Player Controllers</a:t>
            </a:r>
            <a:r>
              <a:rPr lang="en-US" sz="2800" dirty="0"/>
              <a:t>) and can replicate freely to keep things in sync</a:t>
            </a:r>
            <a:r>
              <a:rPr lang="en-US" sz="2800" dirty="0" smtClean="0"/>
              <a:t>.</a:t>
            </a:r>
          </a:p>
          <a:p>
            <a:endParaRPr lang="en-US" sz="2800" dirty="0"/>
          </a:p>
        </p:txBody>
      </p:sp>
      <p:sp>
        <p:nvSpPr>
          <p:cNvPr id="15" name="Rectangle"/>
          <p:cNvSpPr/>
          <p:nvPr/>
        </p:nvSpPr>
        <p:spPr>
          <a:xfrm>
            <a:off x="16459200" y="3180501"/>
            <a:ext cx="7008270" cy="127366"/>
          </a:xfrm>
          <a:prstGeom prst="rect">
            <a:avLst/>
          </a:prstGeom>
          <a:solidFill>
            <a:srgbClr val="FFD96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3200" kern="12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36" t="8536" r="16029" b="30822"/>
          <a:stretch/>
        </p:blipFill>
        <p:spPr>
          <a:xfrm>
            <a:off x="21757273" y="11032377"/>
            <a:ext cx="2626730" cy="2683626"/>
          </a:xfrm>
          <a:prstGeom prst="rect">
            <a:avLst/>
          </a:prstGeom>
        </p:spPr>
      </p:pic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BA5EF196-C1C0-4B85-94D4-402646DFEF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1193094"/>
              </p:ext>
            </p:extLst>
          </p:nvPr>
        </p:nvGraphicFramePr>
        <p:xfrm>
          <a:off x="2039755" y="2121517"/>
          <a:ext cx="13035488" cy="10438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0995017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he Picture slide"/>
          <p:cNvSpPr txBox="1"/>
          <p:nvPr/>
        </p:nvSpPr>
        <p:spPr>
          <a:xfrm>
            <a:off x="16459200" y="2217315"/>
            <a:ext cx="7061172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b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3600" kern="1200" cap="all" dirty="0" smtClean="0">
                <a:solidFill>
                  <a:srgbClr val="27292E"/>
                </a:solidFill>
              </a:rPr>
              <a:t>Game State Class</a:t>
            </a:r>
            <a:endParaRPr lang="en-US" sz="3600" kern="1200" cap="all" dirty="0">
              <a:solidFill>
                <a:srgbClr val="27292E"/>
              </a:solidFill>
            </a:endParaRPr>
          </a:p>
        </p:txBody>
      </p:sp>
      <p:sp>
        <p:nvSpPr>
          <p:cNvPr id="14" name="You are the face that has changed my whole world. You are the face that I see everywhere I go. You are so beautiful to me that I can’t explain , Just like a green flower porcelain. You’re like a moon that I awaken to say hello, So beautiful and bright that you make me content to play it so I see your face on the leaves,telling me how lonely I have been"/>
          <p:cNvSpPr/>
          <p:nvPr/>
        </p:nvSpPr>
        <p:spPr>
          <a:xfrm>
            <a:off x="16459200" y="3783371"/>
            <a:ext cx="7008270" cy="4842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t">
            <a:spAutoFit/>
          </a:bodyPr>
          <a:lstStyle>
            <a:lvl1pPr algn="l"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2800" dirty="0"/>
              <a:t>The </a:t>
            </a:r>
            <a:r>
              <a:rPr lang="en-US" sz="2800" dirty="0" smtClean="0"/>
              <a:t>Game State </a:t>
            </a:r>
            <a:r>
              <a:rPr lang="en-US" sz="2800" dirty="0"/>
              <a:t>contains the state of the game, which could include things like the list of connected players, the score, where the pieces are in a chess game, or the list of what missions you have completed in an open world game.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The </a:t>
            </a:r>
            <a:r>
              <a:rPr lang="en-US" sz="2800" dirty="0" smtClean="0"/>
              <a:t>Game State </a:t>
            </a:r>
            <a:r>
              <a:rPr lang="en-US" sz="2800" dirty="0"/>
              <a:t>exists on the server and all clients and can replicate freely to keep all machines up to date</a:t>
            </a:r>
            <a:r>
              <a:rPr lang="en-US" sz="2800" dirty="0" smtClean="0"/>
              <a:t>. 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15" name="Rectangle"/>
          <p:cNvSpPr/>
          <p:nvPr/>
        </p:nvSpPr>
        <p:spPr>
          <a:xfrm>
            <a:off x="16459200" y="3180501"/>
            <a:ext cx="7008270" cy="127366"/>
          </a:xfrm>
          <a:prstGeom prst="rect">
            <a:avLst/>
          </a:prstGeom>
          <a:solidFill>
            <a:srgbClr val="FFD96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3200" kern="12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36" t="8536" r="16029" b="30822"/>
          <a:stretch/>
        </p:blipFill>
        <p:spPr>
          <a:xfrm>
            <a:off x="21757273" y="11032377"/>
            <a:ext cx="2626730" cy="2683626"/>
          </a:xfrm>
          <a:prstGeom prst="rect">
            <a:avLst/>
          </a:prstGeom>
        </p:spPr>
      </p:pic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BA5EF196-C1C0-4B85-94D4-402646DFEF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9175394"/>
              </p:ext>
            </p:extLst>
          </p:nvPr>
        </p:nvGraphicFramePr>
        <p:xfrm>
          <a:off x="2039755" y="2121517"/>
          <a:ext cx="13035488" cy="10438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098375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he Picture slide"/>
          <p:cNvSpPr txBox="1"/>
          <p:nvPr/>
        </p:nvSpPr>
        <p:spPr>
          <a:xfrm>
            <a:off x="16459200" y="2217315"/>
            <a:ext cx="7061172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b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3600" kern="1200" cap="all" dirty="0" smtClean="0">
                <a:solidFill>
                  <a:srgbClr val="27292E"/>
                </a:solidFill>
              </a:rPr>
              <a:t>Game Instance Class</a:t>
            </a:r>
            <a:endParaRPr lang="en-US" sz="3600" kern="1200" cap="all" dirty="0">
              <a:solidFill>
                <a:srgbClr val="27292E"/>
              </a:solidFill>
            </a:endParaRPr>
          </a:p>
        </p:txBody>
      </p:sp>
      <p:sp>
        <p:nvSpPr>
          <p:cNvPr id="14" name="You are the face that has changed my whole world. You are the face that I see everywhere I go. You are so beautiful to me that I can’t explain , Just like a green flower porcelain. You’re like a moon that I awaken to say hello, So beautiful and bright that you make me content to play it so I see your face on the leaves,telling me how lonely I have been"/>
          <p:cNvSpPr/>
          <p:nvPr/>
        </p:nvSpPr>
        <p:spPr>
          <a:xfrm>
            <a:off x="16459200" y="3783371"/>
            <a:ext cx="7008270" cy="5273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t">
            <a:spAutoFit/>
          </a:bodyPr>
          <a:lstStyle>
            <a:lvl1pPr algn="l"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2800" dirty="0"/>
              <a:t>The </a:t>
            </a:r>
            <a:r>
              <a:rPr lang="en-US" sz="2800" dirty="0" smtClean="0"/>
              <a:t>Game Instance </a:t>
            </a:r>
            <a:r>
              <a:rPr lang="en-US" sz="2800" dirty="0" smtClean="0"/>
              <a:t>is a class whose </a:t>
            </a:r>
            <a:r>
              <a:rPr lang="en-US" sz="2800" dirty="0"/>
              <a:t>state withstands </a:t>
            </a:r>
            <a:r>
              <a:rPr lang="en-US" sz="2800" dirty="0" smtClean="0"/>
              <a:t>the switching </a:t>
            </a:r>
            <a:r>
              <a:rPr lang="en-US" sz="2800" dirty="0"/>
              <a:t>of </a:t>
            </a:r>
            <a:r>
              <a:rPr lang="en-US" sz="2800" dirty="0" smtClean="0"/>
              <a:t>Levels</a:t>
            </a:r>
            <a:r>
              <a:rPr lang="en-US" sz="2800" dirty="0"/>
              <a:t>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Classes like </a:t>
            </a:r>
            <a:r>
              <a:rPr lang="en-US" sz="2800" dirty="0" smtClean="0"/>
              <a:t>Game Mode </a:t>
            </a:r>
            <a:r>
              <a:rPr lang="en-US" sz="2800" dirty="0"/>
              <a:t>or </a:t>
            </a:r>
            <a:r>
              <a:rPr lang="en-US" sz="2800" dirty="0" smtClean="0"/>
              <a:t>Player Controller </a:t>
            </a:r>
            <a:r>
              <a:rPr lang="en-US" sz="2800" dirty="0"/>
              <a:t>are destroyed between </a:t>
            </a:r>
            <a:r>
              <a:rPr lang="en-US" sz="2800" dirty="0" smtClean="0"/>
              <a:t>Level </a:t>
            </a:r>
            <a:r>
              <a:rPr lang="en-US" sz="2800" dirty="0"/>
              <a:t>loads/resets, and data stored in those classes is removed.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Any data that you want to keep </a:t>
            </a:r>
            <a:r>
              <a:rPr lang="en-US" sz="2800" dirty="0" smtClean="0"/>
              <a:t>between Levels (for </a:t>
            </a:r>
            <a:r>
              <a:rPr lang="en-US" sz="2800" dirty="0"/>
              <a:t>example, </a:t>
            </a:r>
            <a:r>
              <a:rPr lang="en-US" sz="2800" dirty="0" smtClean="0"/>
              <a:t>the player’s health and ammo or overall score) </a:t>
            </a:r>
            <a:r>
              <a:rPr lang="en-US" sz="2800" dirty="0"/>
              <a:t>should be placed in the </a:t>
            </a:r>
            <a:r>
              <a:rPr lang="en-US" sz="2800" dirty="0" smtClean="0"/>
              <a:t>Game Instance</a:t>
            </a:r>
            <a:r>
              <a:rPr lang="en-US" sz="2800" dirty="0" smtClean="0"/>
              <a:t>.</a:t>
            </a:r>
          </a:p>
        </p:txBody>
      </p:sp>
      <p:sp>
        <p:nvSpPr>
          <p:cNvPr id="15" name="Rectangle"/>
          <p:cNvSpPr/>
          <p:nvPr/>
        </p:nvSpPr>
        <p:spPr>
          <a:xfrm>
            <a:off x="16459200" y="3180501"/>
            <a:ext cx="7008270" cy="127366"/>
          </a:xfrm>
          <a:prstGeom prst="rect">
            <a:avLst/>
          </a:prstGeom>
          <a:solidFill>
            <a:srgbClr val="FFD96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3200" kern="12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36" t="8536" r="16029" b="30822"/>
          <a:stretch/>
        </p:blipFill>
        <p:spPr>
          <a:xfrm>
            <a:off x="21757273" y="11032377"/>
            <a:ext cx="2626730" cy="2683626"/>
          </a:xfrm>
          <a:prstGeom prst="rect">
            <a:avLst/>
          </a:prstGeom>
        </p:spPr>
      </p:pic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BA5EF196-C1C0-4B85-94D4-402646DFEF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9518159"/>
              </p:ext>
            </p:extLst>
          </p:nvPr>
        </p:nvGraphicFramePr>
        <p:xfrm>
          <a:off x="2039755" y="2121517"/>
          <a:ext cx="13035488" cy="10438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704561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Rectangle"/>
          <p:cNvSpPr/>
          <p:nvPr/>
        </p:nvSpPr>
        <p:spPr>
          <a:xfrm>
            <a:off x="1400177" y="0"/>
            <a:ext cx="7765126" cy="13716000"/>
          </a:xfrm>
          <a:prstGeom prst="rect">
            <a:avLst/>
          </a:prstGeom>
          <a:solidFill>
            <a:srgbClr val="FFD96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 hangingPunct="0">
              <a:defRPr sz="32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32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686" name="Just like flower porcelain  You’re like a moon that  awaken to say hello So beautiful and bright that you make me content to play it  world"/>
          <p:cNvSpPr txBox="1"/>
          <p:nvPr/>
        </p:nvSpPr>
        <p:spPr>
          <a:xfrm>
            <a:off x="1903990" y="4183930"/>
            <a:ext cx="6572120" cy="1641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spAutoFit/>
          </a:bodyPr>
          <a:lstStyle>
            <a:lvl1pPr algn="r"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defTabSz="825500" hangingPunct="0"/>
            <a:r>
              <a:rPr lang="en-US" sz="5000" dirty="0" smtClean="0"/>
              <a:t>Exercise</a:t>
            </a:r>
          </a:p>
          <a:p>
            <a:pPr defTabSz="825500" hangingPunct="0"/>
            <a:endParaRPr lang="en-US" sz="5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36" t="8536" r="16029" b="30822"/>
          <a:stretch/>
        </p:blipFill>
        <p:spPr>
          <a:xfrm>
            <a:off x="3969373" y="386277"/>
            <a:ext cx="2626730" cy="2683626"/>
          </a:xfrm>
          <a:prstGeom prst="rect">
            <a:avLst/>
          </a:prstGeom>
        </p:spPr>
      </p:pic>
      <p:sp>
        <p:nvSpPr>
          <p:cNvPr id="8" name="I see your face on the leaves,telling me how lonely I have been. This is a dream of mine that I have just dreamed. Just see your smiling face everywhere I go. The love I feel for you to shine inside me. But it’s all over now you’re gone. This is a dream of mine that I have just ..."/>
          <p:cNvSpPr txBox="1"/>
          <p:nvPr/>
        </p:nvSpPr>
        <p:spPr>
          <a:xfrm>
            <a:off x="9989292" y="4183930"/>
            <a:ext cx="12700000" cy="44114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spAutoFit/>
          </a:bodyPr>
          <a:lstStyle>
            <a:lvl1pPr algn="l"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Create a new blank project with starter content or use an existing project</a:t>
            </a:r>
            <a:r>
              <a:rPr lang="en-US" sz="2800" dirty="0" smtClean="0"/>
              <a:t>.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In the Content Browser, use the Add New button to add three Game Mode templates of your choice to the project</a:t>
            </a:r>
            <a:r>
              <a:rPr lang="en-US" sz="2800" dirty="0" smtClean="0"/>
              <a:t>.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Assign one Game Mode as the default </a:t>
            </a:r>
            <a:r>
              <a:rPr lang="en-US" sz="2800" dirty="0" smtClean="0"/>
              <a:t>Game Mode </a:t>
            </a:r>
            <a:r>
              <a:rPr lang="en-US" sz="2800" dirty="0"/>
              <a:t>under Project Settings. Then create two new </a:t>
            </a:r>
            <a:r>
              <a:rPr lang="en-US" sz="2800" dirty="0" smtClean="0"/>
              <a:t>Levels </a:t>
            </a:r>
            <a:r>
              <a:rPr lang="en-US" sz="2800" dirty="0"/>
              <a:t>for the project and use World Settings </a:t>
            </a:r>
            <a:r>
              <a:rPr lang="en-US" sz="2800" dirty="0" smtClean="0"/>
              <a:t>properties to </a:t>
            </a:r>
            <a:r>
              <a:rPr lang="en-US" sz="2800" dirty="0"/>
              <a:t>assign the other Game Mode templates to each of the </a:t>
            </a:r>
            <a:r>
              <a:rPr lang="en-US" sz="2800" dirty="0" smtClean="0"/>
              <a:t>Levels.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Playtest each </a:t>
            </a:r>
            <a:r>
              <a:rPr lang="en-US" sz="2800" dirty="0" smtClean="0"/>
              <a:t>Level </a:t>
            </a:r>
            <a:r>
              <a:rPr lang="en-US" sz="2800" dirty="0"/>
              <a:t>and verify that each </a:t>
            </a:r>
            <a:r>
              <a:rPr lang="en-US" sz="2800" dirty="0" smtClean="0"/>
              <a:t>Level </a:t>
            </a:r>
            <a:r>
              <a:rPr lang="en-US" sz="2800" dirty="0"/>
              <a:t>uses a different Game Mode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08658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Rectangle"/>
          <p:cNvSpPr/>
          <p:nvPr/>
        </p:nvSpPr>
        <p:spPr>
          <a:xfrm>
            <a:off x="2154255" y="34506"/>
            <a:ext cx="8364042" cy="13716000"/>
          </a:xfrm>
          <a:prstGeom prst="rect">
            <a:avLst/>
          </a:prstGeom>
          <a:solidFill>
            <a:schemeClr val="bg1">
              <a:alpha val="80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 hangingPunct="0">
              <a:defRPr sz="32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32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1" name="You are the face that has changed my whole world. You are the face that I see everywhere I go. You are so beautiful to me that I can’t explain , Just like a green flower porcelain. You’re like a moon that I awaken to say hello, So beautiful and bright that you make me content to play it so."/>
          <p:cNvSpPr/>
          <p:nvPr/>
        </p:nvSpPr>
        <p:spPr>
          <a:xfrm>
            <a:off x="2999232" y="4937760"/>
            <a:ext cx="7082914" cy="5273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t">
            <a:spAutoFit/>
          </a:bodyPr>
          <a:lstStyle>
            <a:lvl1pPr algn="l"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2800" dirty="0" smtClean="0"/>
              <a:t>This lecture introduces you to the </a:t>
            </a:r>
            <a:r>
              <a:rPr lang="en-US" sz="2800" dirty="0"/>
              <a:t>Gameplay </a:t>
            </a:r>
            <a:r>
              <a:rPr lang="en-US" sz="2800" dirty="0" smtClean="0"/>
              <a:t>Framework, which is </a:t>
            </a:r>
            <a:r>
              <a:rPr lang="en-US" sz="2800" dirty="0"/>
              <a:t>a collection of C++ or Blueprint classes that manages the rules of your game, handles player input, and defines the avatars, cameras, and player HUDs in UE4 projects.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Don’t let the terminology fool you. While UE4 has been developed to make games and much of the terminology is game related, UE4 can be used to make many different applications</a:t>
            </a:r>
            <a:r>
              <a:rPr lang="en-US" sz="2800" dirty="0" smtClean="0"/>
              <a:t>. </a:t>
            </a:r>
            <a:endParaRPr lang="en-US" sz="2800" dirty="0"/>
          </a:p>
        </p:txBody>
      </p:sp>
      <p:sp>
        <p:nvSpPr>
          <p:cNvPr id="12" name="The Picture slide"/>
          <p:cNvSpPr txBox="1"/>
          <p:nvPr/>
        </p:nvSpPr>
        <p:spPr>
          <a:xfrm>
            <a:off x="2999232" y="3457015"/>
            <a:ext cx="7082914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b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defTabSz="825500" hangingPunct="0"/>
            <a:r>
              <a:rPr lang="en-US" sz="5000" cap="all" dirty="0"/>
              <a:t>Introduction</a:t>
            </a:r>
            <a:endParaRPr sz="5000" cap="all" dirty="0"/>
          </a:p>
        </p:txBody>
      </p:sp>
      <p:sp>
        <p:nvSpPr>
          <p:cNvPr id="13" name="Rectangle"/>
          <p:cNvSpPr/>
          <p:nvPr/>
        </p:nvSpPr>
        <p:spPr>
          <a:xfrm>
            <a:off x="2980944" y="4572000"/>
            <a:ext cx="7008270" cy="127366"/>
          </a:xfrm>
          <a:prstGeom prst="rect">
            <a:avLst/>
          </a:prstGeom>
          <a:solidFill>
            <a:srgbClr val="FFD96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 hangingPunct="0">
              <a:defRPr sz="32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32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36" t="8536" r="16029" b="30822"/>
          <a:stretch/>
        </p:blipFill>
        <p:spPr>
          <a:xfrm>
            <a:off x="21757275" y="11032379"/>
            <a:ext cx="2626730" cy="2683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6715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The Picture slide"/>
          <p:cNvSpPr txBox="1"/>
          <p:nvPr/>
        </p:nvSpPr>
        <p:spPr>
          <a:xfrm>
            <a:off x="1752108" y="1187697"/>
            <a:ext cx="11036808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t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5000" kern="1200" cap="all" dirty="0"/>
              <a:t>Lecture Goals and </a:t>
            </a:r>
            <a:r>
              <a:rPr lang="en-US" sz="5000" kern="1200" cap="all" dirty="0" smtClean="0"/>
              <a:t>Outcomes</a:t>
            </a:r>
            <a:endParaRPr sz="5000" kern="1200" cap="all" dirty="0"/>
          </a:p>
        </p:txBody>
      </p:sp>
      <p:sp>
        <p:nvSpPr>
          <p:cNvPr id="325" name="You are the face that has changed my whole world. You are the face that I see everywhere I go. You are so beautiful to me that I can’t explain , Just like a green flower porcelain. You’re like a moon that I awaken to say hello, So beautiful and bright that you make me content to play it so I see your face on the leaves,telling me how lonely I have been"/>
          <p:cNvSpPr/>
          <p:nvPr/>
        </p:nvSpPr>
        <p:spPr>
          <a:xfrm>
            <a:off x="1752113" y="4766539"/>
            <a:ext cx="8509002" cy="3811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spAutoFit/>
          </a:bodyPr>
          <a:lstStyle>
            <a:lvl1pPr algn="l"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800" kern="1200" dirty="0"/>
              <a:t>The goals of this lecture are </a:t>
            </a:r>
            <a:r>
              <a:rPr lang="en-US" sz="2800" kern="1200" dirty="0" smtClean="0"/>
              <a:t>to</a:t>
            </a:r>
            <a:endParaRPr lang="en-US" sz="2800" kern="1200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Become familiar with the Gameplay </a:t>
            </a:r>
            <a:r>
              <a:rPr lang="en-US" sz="2800" kern="1200" dirty="0" smtClean="0"/>
              <a:t>Framework</a:t>
            </a:r>
            <a:endParaRPr lang="en-US" sz="2800" kern="1200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Learn about the relationship between the Game Mode and a Game </a:t>
            </a:r>
            <a:r>
              <a:rPr lang="en-US" sz="2800" kern="1200" dirty="0" smtClean="0"/>
              <a:t>Instance</a:t>
            </a:r>
            <a:endParaRPr lang="en-US" sz="2800" kern="1200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Learn about the </a:t>
            </a:r>
            <a:r>
              <a:rPr lang="en-US" sz="2800" dirty="0" smtClean="0"/>
              <a:t>Pawn</a:t>
            </a:r>
            <a:r>
              <a:rPr lang="en-US" sz="2800" dirty="0"/>
              <a:t>, HUD, </a:t>
            </a:r>
            <a:r>
              <a:rPr lang="en-US" sz="2800" dirty="0" smtClean="0"/>
              <a:t>Player Controller</a:t>
            </a:r>
            <a:r>
              <a:rPr lang="en-US" sz="2800" dirty="0"/>
              <a:t>, </a:t>
            </a:r>
            <a:r>
              <a:rPr lang="en-US" sz="2800" dirty="0" smtClean="0"/>
              <a:t>Player State</a:t>
            </a:r>
            <a:r>
              <a:rPr lang="en-US" sz="2800" dirty="0"/>
              <a:t>, and </a:t>
            </a:r>
            <a:r>
              <a:rPr lang="en-US" sz="2800" dirty="0" smtClean="0"/>
              <a:t>Game State </a:t>
            </a:r>
            <a:r>
              <a:rPr lang="en-US" sz="2800" dirty="0" smtClean="0"/>
              <a:t>c</a:t>
            </a:r>
            <a:r>
              <a:rPr lang="en-US" sz="2800" kern="1200" dirty="0" smtClean="0"/>
              <a:t>lasses</a:t>
            </a:r>
            <a:endParaRPr lang="en-US" sz="2800" kern="12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800" b="1" kern="1200" dirty="0"/>
          </a:p>
        </p:txBody>
      </p:sp>
      <p:sp>
        <p:nvSpPr>
          <p:cNvPr id="8" name="The Picture slide"/>
          <p:cNvSpPr txBox="1"/>
          <p:nvPr/>
        </p:nvSpPr>
        <p:spPr>
          <a:xfrm>
            <a:off x="13454826" y="3658329"/>
            <a:ext cx="2611292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t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4000" kern="1200" dirty="0">
                <a:solidFill>
                  <a:srgbClr val="000000">
                    <a:lumMod val="50000"/>
                    <a:lumOff val="50000"/>
                  </a:srgbClr>
                </a:solidFill>
              </a:rPr>
              <a:t>Outcomes</a:t>
            </a:r>
            <a:endParaRPr sz="4000" kern="1200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You are the face that has changed my whole world. You are the face that I see everywhere I go. You are so beautiful to me that I can’t explain , Just like a green flower porcelain. You’re like a moon that I awaken to say hello, So beautiful and bright that you make me content to play it so I see your face on the leaves,telling me how lonely I have been"/>
          <p:cNvSpPr/>
          <p:nvPr/>
        </p:nvSpPr>
        <p:spPr>
          <a:xfrm>
            <a:off x="13454829" y="4766539"/>
            <a:ext cx="8509002" cy="36574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spAutoFit/>
          </a:bodyPr>
          <a:lstStyle>
            <a:lvl1pPr algn="l"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800" kern="1200" dirty="0"/>
              <a:t>By the end of this </a:t>
            </a:r>
            <a:r>
              <a:rPr lang="en-US" sz="2800" kern="1200" dirty="0" smtClean="0"/>
              <a:t>lecture </a:t>
            </a:r>
            <a:r>
              <a:rPr lang="en-US" sz="2800" kern="1200" dirty="0"/>
              <a:t>you will be able </a:t>
            </a:r>
            <a:r>
              <a:rPr lang="en-US" sz="2800" kern="1200" dirty="0" smtClean="0"/>
              <a:t>to</a:t>
            </a:r>
            <a:endParaRPr lang="en-US" sz="2800" kern="1200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kern="1200" dirty="0"/>
              <a:t>Discuss the Gameplay Framework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Understand the relationship between the Game Mode and a Game </a:t>
            </a:r>
            <a:r>
              <a:rPr lang="en-US" sz="2800" kern="1200" dirty="0" smtClean="0"/>
              <a:t>Instance</a:t>
            </a:r>
            <a:endParaRPr lang="en-US" sz="2800" kern="1200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Understand the relationship between the </a:t>
            </a:r>
            <a:r>
              <a:rPr lang="en-US" sz="2800" dirty="0" smtClean="0"/>
              <a:t>Pawn</a:t>
            </a:r>
            <a:r>
              <a:rPr lang="en-US" sz="2800" dirty="0"/>
              <a:t>, HUD, </a:t>
            </a:r>
            <a:r>
              <a:rPr lang="en-US" sz="2800" dirty="0" smtClean="0"/>
              <a:t>Player Controller</a:t>
            </a:r>
            <a:r>
              <a:rPr lang="en-US" sz="2800" dirty="0"/>
              <a:t>, </a:t>
            </a:r>
            <a:r>
              <a:rPr lang="en-US" sz="2800" dirty="0" smtClean="0"/>
              <a:t>Player State</a:t>
            </a:r>
            <a:r>
              <a:rPr lang="en-US" sz="2800" dirty="0"/>
              <a:t>, and </a:t>
            </a:r>
            <a:r>
              <a:rPr lang="en-US" sz="2800" dirty="0" smtClean="0"/>
              <a:t>Game State </a:t>
            </a:r>
            <a:r>
              <a:rPr lang="en-US" sz="2800" dirty="0" smtClean="0"/>
              <a:t>c</a:t>
            </a:r>
            <a:r>
              <a:rPr lang="en-US" sz="2800" kern="1200" dirty="0" smtClean="0"/>
              <a:t>lasses</a:t>
            </a:r>
            <a:endParaRPr lang="en-US" sz="2800" kern="1200" dirty="0"/>
          </a:p>
        </p:txBody>
      </p:sp>
      <p:sp>
        <p:nvSpPr>
          <p:cNvPr id="11" name="The Picture slide"/>
          <p:cNvSpPr txBox="1"/>
          <p:nvPr/>
        </p:nvSpPr>
        <p:spPr>
          <a:xfrm>
            <a:off x="1752110" y="3658329"/>
            <a:ext cx="1527662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t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4000" kern="1200" dirty="0">
                <a:solidFill>
                  <a:srgbClr val="000000">
                    <a:lumMod val="50000"/>
                    <a:lumOff val="50000"/>
                  </a:srgbClr>
                </a:solidFill>
              </a:rPr>
              <a:t>Goals</a:t>
            </a:r>
            <a:endParaRPr sz="4000" kern="1200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2" name="Rectangle"/>
          <p:cNvSpPr/>
          <p:nvPr/>
        </p:nvSpPr>
        <p:spPr>
          <a:xfrm>
            <a:off x="1752108" y="4453128"/>
            <a:ext cx="9438184" cy="127366"/>
          </a:xfrm>
          <a:prstGeom prst="rect">
            <a:avLst/>
          </a:prstGeom>
          <a:solidFill>
            <a:srgbClr val="FFD96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3200" kern="12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3" name="Rectangle"/>
          <p:cNvSpPr/>
          <p:nvPr/>
        </p:nvSpPr>
        <p:spPr>
          <a:xfrm>
            <a:off x="13454824" y="4448541"/>
            <a:ext cx="9438184" cy="127366"/>
          </a:xfrm>
          <a:prstGeom prst="rect">
            <a:avLst/>
          </a:prstGeom>
          <a:solidFill>
            <a:srgbClr val="FFD96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3200" kern="12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36" t="8536" r="16029" b="30822"/>
          <a:stretch/>
        </p:blipFill>
        <p:spPr>
          <a:xfrm>
            <a:off x="21757277" y="11032381"/>
            <a:ext cx="2626730" cy="2683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9654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36" t="8536" r="16029" b="30822"/>
          <a:stretch/>
        </p:blipFill>
        <p:spPr>
          <a:xfrm>
            <a:off x="231625" y="274655"/>
            <a:ext cx="2626730" cy="2683626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BA5EF196-C1C0-4B85-94D4-402646DFEF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6022397"/>
              </p:ext>
            </p:extLst>
          </p:nvPr>
        </p:nvGraphicFramePr>
        <p:xfrm>
          <a:off x="4854222" y="2540003"/>
          <a:ext cx="14706596" cy="98043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hape 104">
            <a:extLst>
              <a:ext uri="{FF2B5EF4-FFF2-40B4-BE49-F238E27FC236}">
                <a16:creationId xmlns:a16="http://schemas.microsoft.com/office/drawing/2014/main" xmlns="" id="{68AE026B-DC5B-4757-908D-0A72194A7DD4}"/>
              </a:ext>
            </a:extLst>
          </p:cNvPr>
          <p:cNvSpPr txBox="1"/>
          <p:nvPr/>
        </p:nvSpPr>
        <p:spPr>
          <a:xfrm>
            <a:off x="2985176" y="977104"/>
            <a:ext cx="20562600" cy="1169400"/>
          </a:xfrm>
          <a:prstGeom prst="rect">
            <a:avLst/>
          </a:prstGeom>
          <a:noFill/>
          <a:ln>
            <a:noFill/>
          </a:ln>
        </p:spPr>
        <p:txBody>
          <a:bodyPr lIns="182850" tIns="91400" rIns="182850" bIns="91400" anchor="t" anchorCtr="0">
            <a:noAutofit/>
          </a:bodyPr>
          <a:lstStyle/>
          <a:p>
            <a:pPr lvl="0">
              <a:buSzPct val="25000"/>
            </a:pPr>
            <a:r>
              <a:rPr lang="en-US" sz="6400" dirty="0" smtClean="0">
                <a:solidFill>
                  <a:schemeClr val="tx1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  <a:sym typeface="Calibri"/>
              </a:rPr>
              <a:t>Gameplay </a:t>
            </a:r>
            <a:r>
              <a:rPr lang="en-US" sz="6400" dirty="0">
                <a:solidFill>
                  <a:schemeClr val="tx1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  <a:sym typeface="Calibri"/>
              </a:rPr>
              <a:t>Framework</a:t>
            </a:r>
          </a:p>
        </p:txBody>
      </p:sp>
    </p:spTree>
    <p:extLst>
      <p:ext uri="{BB962C8B-B14F-4D97-AF65-F5344CB8AC3E}">
        <p14:creationId xmlns:p14="http://schemas.microsoft.com/office/powerpoint/2010/main" val="4163820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he Picture slide"/>
          <p:cNvSpPr txBox="1"/>
          <p:nvPr/>
        </p:nvSpPr>
        <p:spPr>
          <a:xfrm>
            <a:off x="16459200" y="2217315"/>
            <a:ext cx="7061172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b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3600" kern="1200" cap="all" dirty="0" smtClean="0">
                <a:solidFill>
                  <a:srgbClr val="27292E"/>
                </a:solidFill>
              </a:rPr>
              <a:t>Game Mode class</a:t>
            </a:r>
            <a:endParaRPr lang="en-US" sz="3600" kern="1200" cap="all" dirty="0">
              <a:solidFill>
                <a:srgbClr val="27292E"/>
              </a:solidFill>
            </a:endParaRPr>
          </a:p>
        </p:txBody>
      </p:sp>
      <p:sp>
        <p:nvSpPr>
          <p:cNvPr id="14" name="You are the face that has changed my whole world. You are the face that I see everywhere I go. You are so beautiful to me that I can’t explain , Just like a green flower porcelain. You’re like a moon that I awaken to say hello, So beautiful and bright that you make me content to play it so I see your face on the leaves,telling me how lonely I have been"/>
          <p:cNvSpPr/>
          <p:nvPr/>
        </p:nvSpPr>
        <p:spPr>
          <a:xfrm>
            <a:off x="16459200" y="3785616"/>
            <a:ext cx="7008270" cy="36266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t">
            <a:spAutoFit/>
          </a:bodyPr>
          <a:lstStyle>
            <a:lvl1pPr algn="l"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2800" dirty="0"/>
              <a:t>The </a:t>
            </a:r>
            <a:r>
              <a:rPr lang="en-US" sz="2800" dirty="0" smtClean="0"/>
              <a:t>Game Mode </a:t>
            </a:r>
            <a:r>
              <a:rPr lang="en-US" sz="2800" dirty="0" smtClean="0"/>
              <a:t>class is </a:t>
            </a:r>
            <a:r>
              <a:rPr lang="en-US" sz="2800" dirty="0"/>
              <a:t>used to set the rules of the game and store all the other classes that are needed to define the game’s core functionality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pPr>
              <a:spcBef>
                <a:spcPts val="600"/>
              </a:spcBef>
            </a:pPr>
            <a:r>
              <a:rPr lang="en-US" sz="2800" b="1" i="1" dirty="0" smtClean="0"/>
              <a:t>Note</a:t>
            </a:r>
            <a:r>
              <a:rPr lang="en-US" sz="2800" i="1" dirty="0"/>
              <a:t>: The </a:t>
            </a:r>
            <a:r>
              <a:rPr lang="en-US" sz="2800" i="1" dirty="0" smtClean="0"/>
              <a:t>Game Mode </a:t>
            </a:r>
            <a:r>
              <a:rPr lang="en-US" sz="2800" i="1" dirty="0"/>
              <a:t>class is a good place to script respawn systems for a first-person shooter or a timer for a race game</a:t>
            </a:r>
            <a:r>
              <a:rPr lang="en-US" sz="2800" i="1" dirty="0" smtClean="0"/>
              <a:t>. </a:t>
            </a:r>
            <a:endParaRPr lang="en-US" sz="2800" i="1" dirty="0"/>
          </a:p>
        </p:txBody>
      </p:sp>
      <p:sp>
        <p:nvSpPr>
          <p:cNvPr id="15" name="Rectangle"/>
          <p:cNvSpPr/>
          <p:nvPr/>
        </p:nvSpPr>
        <p:spPr>
          <a:xfrm>
            <a:off x="16459200" y="3180501"/>
            <a:ext cx="7008270" cy="127366"/>
          </a:xfrm>
          <a:prstGeom prst="rect">
            <a:avLst/>
          </a:prstGeom>
          <a:solidFill>
            <a:srgbClr val="FFD96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3200" kern="12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36" t="8536" r="16029" b="30822"/>
          <a:stretch/>
        </p:blipFill>
        <p:spPr>
          <a:xfrm>
            <a:off x="21757273" y="11032377"/>
            <a:ext cx="2626730" cy="2683626"/>
          </a:xfrm>
          <a:prstGeom prst="rect">
            <a:avLst/>
          </a:prstGeom>
        </p:spPr>
      </p:pic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BA5EF196-C1C0-4B85-94D4-402646DFEF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9925368"/>
              </p:ext>
            </p:extLst>
          </p:nvPr>
        </p:nvGraphicFramePr>
        <p:xfrm>
          <a:off x="2039755" y="2121517"/>
          <a:ext cx="13035488" cy="10438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174547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he Picture slide"/>
          <p:cNvSpPr txBox="1"/>
          <p:nvPr/>
        </p:nvSpPr>
        <p:spPr>
          <a:xfrm>
            <a:off x="16459200" y="2217317"/>
            <a:ext cx="7061172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b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3600" kern="1200" cap="all" dirty="0" smtClean="0">
                <a:solidFill>
                  <a:srgbClr val="27292E"/>
                </a:solidFill>
              </a:rPr>
              <a:t>Game Mode class</a:t>
            </a:r>
            <a:endParaRPr lang="en-US" sz="3600" kern="1200" cap="all" dirty="0">
              <a:solidFill>
                <a:srgbClr val="27292E"/>
              </a:solidFill>
            </a:endParaRPr>
          </a:p>
        </p:txBody>
      </p:sp>
      <p:sp>
        <p:nvSpPr>
          <p:cNvPr id="14" name="You are the face that has changed my whole world. You are the face that I see everywhere I go. You are so beautiful to me that I can’t explain , Just like a green flower porcelain. You’re like a moon that I awaken to say hello, So beautiful and bright that you make me content to play it so I see your face on the leaves,telling me how lonely I have been"/>
          <p:cNvSpPr/>
          <p:nvPr/>
        </p:nvSpPr>
        <p:spPr>
          <a:xfrm>
            <a:off x="16459200" y="3783372"/>
            <a:ext cx="7008270" cy="44114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t">
            <a:spAutoFit/>
          </a:bodyPr>
          <a:lstStyle>
            <a:lvl1pPr algn="l"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2800" dirty="0"/>
              <a:t>You can assign the Game Mode </a:t>
            </a:r>
            <a:r>
              <a:rPr lang="en-US" sz="2800" dirty="0" smtClean="0"/>
              <a:t>to </a:t>
            </a:r>
            <a:r>
              <a:rPr lang="en-US" sz="2800" dirty="0"/>
              <a:t>a project or to each individual </a:t>
            </a:r>
            <a:r>
              <a:rPr lang="en-US" sz="2800" dirty="0" smtClean="0"/>
              <a:t>Level </a:t>
            </a:r>
            <a:r>
              <a:rPr lang="en-US" sz="2800" dirty="0"/>
              <a:t>in a project.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Often, projects have two or three Game Modes, but of course only one can be assigned as the default mode.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Game Modes cannot be changed once </a:t>
            </a:r>
            <a:r>
              <a:rPr lang="en-US" sz="2800" dirty="0" smtClean="0"/>
              <a:t>a Level </a:t>
            </a:r>
            <a:r>
              <a:rPr lang="en-US" sz="2800" dirty="0"/>
              <a:t>is loaded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5" name="Rectangle"/>
          <p:cNvSpPr/>
          <p:nvPr/>
        </p:nvSpPr>
        <p:spPr>
          <a:xfrm>
            <a:off x="16459200" y="3180503"/>
            <a:ext cx="7008270" cy="127366"/>
          </a:xfrm>
          <a:prstGeom prst="rect">
            <a:avLst/>
          </a:prstGeom>
          <a:solidFill>
            <a:srgbClr val="FFD96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3200" kern="12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36" t="8536" r="16029" b="30822"/>
          <a:stretch/>
        </p:blipFill>
        <p:spPr>
          <a:xfrm>
            <a:off x="21757275" y="11032379"/>
            <a:ext cx="2626730" cy="268362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E8BD13C-E616-4FFC-A804-49D7FD1F3C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0411" y="2217317"/>
            <a:ext cx="12614178" cy="9290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1057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he Picture slide"/>
          <p:cNvSpPr txBox="1"/>
          <p:nvPr/>
        </p:nvSpPr>
        <p:spPr>
          <a:xfrm>
            <a:off x="16459200" y="2217315"/>
            <a:ext cx="7061172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b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3600" kern="1200" cap="all" dirty="0" smtClean="0">
                <a:solidFill>
                  <a:srgbClr val="27292E"/>
                </a:solidFill>
              </a:rPr>
              <a:t>Pawn Class</a:t>
            </a:r>
            <a:endParaRPr lang="en-US" sz="3600" kern="1200" cap="all" dirty="0">
              <a:solidFill>
                <a:srgbClr val="27292E"/>
              </a:solidFill>
            </a:endParaRPr>
          </a:p>
        </p:txBody>
      </p:sp>
      <p:sp>
        <p:nvSpPr>
          <p:cNvPr id="14" name="You are the face that has changed my whole world. You are the face that I see everywhere I go. You are so beautiful to me that I can’t explain , Just like a green flower porcelain. You’re like a moon that I awaken to say hello, So beautiful and bright that you make me content to play it so I see your face on the leaves,telling me how lonely I have been"/>
          <p:cNvSpPr/>
          <p:nvPr/>
        </p:nvSpPr>
        <p:spPr>
          <a:xfrm>
            <a:off x="16459200" y="3783371"/>
            <a:ext cx="7008270" cy="5273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t">
            <a:spAutoFit/>
          </a:bodyPr>
          <a:lstStyle>
            <a:lvl1pPr algn="l"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2800" dirty="0"/>
              <a:t>The Pawn </a:t>
            </a:r>
            <a:r>
              <a:rPr lang="en-US" sz="2800" b="1" dirty="0"/>
              <a:t>c</a:t>
            </a:r>
            <a:r>
              <a:rPr lang="en-US" sz="2800" dirty="0"/>
              <a:t>lass</a:t>
            </a:r>
            <a:r>
              <a:rPr lang="en-US" sz="2800" b="1" dirty="0"/>
              <a:t> </a:t>
            </a:r>
            <a:r>
              <a:rPr lang="en-US" sz="2800" dirty="0"/>
              <a:t>is the base class of all Actors that can be controlled by players or AI.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A Pawn is the physical representation of a player or AI entity within the world.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The Pawn determines not only what the player or AI entity looks like visually, but also how it interacts with the world in terms of collisions and other physical interactions</a:t>
            </a:r>
            <a:r>
              <a:rPr lang="en-US" sz="2800" dirty="0" smtClean="0"/>
              <a:t>. 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15" name="Rectangle"/>
          <p:cNvSpPr/>
          <p:nvPr/>
        </p:nvSpPr>
        <p:spPr>
          <a:xfrm>
            <a:off x="16459200" y="3180501"/>
            <a:ext cx="7008270" cy="127366"/>
          </a:xfrm>
          <a:prstGeom prst="rect">
            <a:avLst/>
          </a:prstGeom>
          <a:solidFill>
            <a:srgbClr val="FFD96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3200" kern="12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36" t="8536" r="16029" b="30822"/>
          <a:stretch/>
        </p:blipFill>
        <p:spPr>
          <a:xfrm>
            <a:off x="21757273" y="11032377"/>
            <a:ext cx="2626730" cy="2683626"/>
          </a:xfrm>
          <a:prstGeom prst="rect">
            <a:avLst/>
          </a:prstGeom>
        </p:spPr>
      </p:pic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BA5EF196-C1C0-4B85-94D4-402646DFEF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5270452"/>
              </p:ext>
            </p:extLst>
          </p:nvPr>
        </p:nvGraphicFramePr>
        <p:xfrm>
          <a:off x="2039755" y="2121517"/>
          <a:ext cx="13035488" cy="10438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225031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he Picture slide"/>
          <p:cNvSpPr txBox="1"/>
          <p:nvPr/>
        </p:nvSpPr>
        <p:spPr>
          <a:xfrm>
            <a:off x="16459200" y="2217315"/>
            <a:ext cx="7061172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b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3600" kern="1200" cap="all" dirty="0" smtClean="0">
                <a:solidFill>
                  <a:srgbClr val="27292E"/>
                </a:solidFill>
              </a:rPr>
              <a:t>Pawn Class</a:t>
            </a:r>
            <a:endParaRPr lang="en-US" sz="3600" kern="1200" cap="all" dirty="0">
              <a:solidFill>
                <a:srgbClr val="27292E"/>
              </a:solidFill>
            </a:endParaRPr>
          </a:p>
        </p:txBody>
      </p:sp>
      <p:sp>
        <p:nvSpPr>
          <p:cNvPr id="14" name="You are the face that has changed my whole world. You are the face that I see everywhere I go. You are so beautiful to me that I can’t explain , Just like a green flower porcelain. You’re like a moon that I awaken to say hello, So beautiful and bright that you make me content to play it so I see your face on the leaves,telling me how lonely I have been"/>
          <p:cNvSpPr/>
          <p:nvPr/>
        </p:nvSpPr>
        <p:spPr>
          <a:xfrm>
            <a:off x="16459200" y="3783371"/>
            <a:ext cx="7008270" cy="22570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t">
            <a:spAutoFit/>
          </a:bodyPr>
          <a:lstStyle>
            <a:lvl1pPr algn="l"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2800" dirty="0"/>
              <a:t>The Pawn represents the physical location, rotation, and so </a:t>
            </a:r>
            <a:r>
              <a:rPr lang="en-US" sz="2800" dirty="0" smtClean="0"/>
              <a:t>on </a:t>
            </a:r>
            <a:r>
              <a:rPr lang="en-US" sz="2800" dirty="0"/>
              <a:t>of a player or entity within the game. A Character is a special type of Pawn that has prebuilt movement and input systems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5" name="Rectangle"/>
          <p:cNvSpPr/>
          <p:nvPr/>
        </p:nvSpPr>
        <p:spPr>
          <a:xfrm>
            <a:off x="16459200" y="3180501"/>
            <a:ext cx="7008270" cy="127366"/>
          </a:xfrm>
          <a:prstGeom prst="rect">
            <a:avLst/>
          </a:prstGeom>
          <a:solidFill>
            <a:srgbClr val="FFD96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3200" kern="12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36" t="8536" r="16029" b="30822"/>
          <a:stretch/>
        </p:blipFill>
        <p:spPr>
          <a:xfrm>
            <a:off x="21757273" y="11032377"/>
            <a:ext cx="2626730" cy="2683626"/>
          </a:xfrm>
          <a:prstGeom prst="rect">
            <a:avLst/>
          </a:prstGeom>
        </p:spPr>
      </p:pic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BA5EF196-C1C0-4B85-94D4-402646DFEF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4401133"/>
              </p:ext>
            </p:extLst>
          </p:nvPr>
        </p:nvGraphicFramePr>
        <p:xfrm>
          <a:off x="2039755" y="2121517"/>
          <a:ext cx="13035488" cy="10438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342002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he Picture slide"/>
          <p:cNvSpPr txBox="1"/>
          <p:nvPr/>
        </p:nvSpPr>
        <p:spPr>
          <a:xfrm>
            <a:off x="16459200" y="2217315"/>
            <a:ext cx="7061172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b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3600" kern="1200" cap="all" dirty="0" smtClean="0">
                <a:solidFill>
                  <a:srgbClr val="27292E"/>
                </a:solidFill>
              </a:rPr>
              <a:t>Pawn Class</a:t>
            </a:r>
            <a:endParaRPr lang="en-US" sz="3600" kern="1200" cap="all" dirty="0">
              <a:solidFill>
                <a:srgbClr val="27292E"/>
              </a:solidFill>
            </a:endParaRPr>
          </a:p>
        </p:txBody>
      </p:sp>
      <p:sp>
        <p:nvSpPr>
          <p:cNvPr id="14" name="You are the face that has changed my whole world. You are the face that I see everywhere I go. You are so beautiful to me that I can’t explain , Just like a green flower porcelain. You’re like a moon that I awaken to say hello, So beautiful and bright that you make me content to play it so I see your face on the leaves,telling me how lonely I have been"/>
          <p:cNvSpPr/>
          <p:nvPr/>
        </p:nvSpPr>
        <p:spPr>
          <a:xfrm>
            <a:off x="16459200" y="3783371"/>
            <a:ext cx="7008270" cy="5888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t">
            <a:spAutoFit/>
          </a:bodyPr>
          <a:lstStyle>
            <a:lvl1pPr algn="l"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>
              <a:spcAft>
                <a:spcPts val="2400"/>
              </a:spcAft>
            </a:pPr>
            <a:r>
              <a:rPr lang="en-US" sz="2800" dirty="0"/>
              <a:t>There are several classes that can be assigned to the </a:t>
            </a:r>
            <a:r>
              <a:rPr lang="en-US" sz="2800" dirty="0" err="1"/>
              <a:t>DefaultPawn</a:t>
            </a:r>
            <a:r>
              <a:rPr lang="en-US" sz="2800" dirty="0"/>
              <a:t> class property in a Game </a:t>
            </a:r>
            <a:r>
              <a:rPr lang="en-US" sz="2800" dirty="0" smtClean="0"/>
              <a:t>Mode: </a:t>
            </a:r>
            <a:endParaRPr lang="en-US" sz="2800" dirty="0"/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Pawn class</a:t>
            </a:r>
            <a:endParaRPr lang="en-US" sz="2800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Character </a:t>
            </a:r>
            <a:r>
              <a:rPr lang="en-US" sz="2800" dirty="0" smtClean="0"/>
              <a:t>class</a:t>
            </a:r>
            <a:endParaRPr lang="en-US" sz="2800" dirty="0"/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Vehicle class </a:t>
            </a:r>
          </a:p>
          <a:p>
            <a:endParaRPr lang="en-US" sz="2800" dirty="0"/>
          </a:p>
          <a:p>
            <a:r>
              <a:rPr lang="en-US" sz="2800" dirty="0"/>
              <a:t>A Pawn class is a generic class for creating a variety of Pawn types, while Character and Vehicle classes are set up for dealing with specific but common Pawns found in most games</a:t>
            </a:r>
            <a:r>
              <a:rPr lang="en-US" sz="2800" dirty="0" smtClean="0"/>
              <a:t>. </a:t>
            </a:r>
            <a:endParaRPr lang="en-US" sz="2800" dirty="0"/>
          </a:p>
        </p:txBody>
      </p:sp>
      <p:sp>
        <p:nvSpPr>
          <p:cNvPr id="15" name="Rectangle"/>
          <p:cNvSpPr/>
          <p:nvPr/>
        </p:nvSpPr>
        <p:spPr>
          <a:xfrm>
            <a:off x="16459200" y="3180501"/>
            <a:ext cx="7008270" cy="127366"/>
          </a:xfrm>
          <a:prstGeom prst="rect">
            <a:avLst/>
          </a:prstGeom>
          <a:solidFill>
            <a:srgbClr val="FFD96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3200" kern="12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36" t="8536" r="16029" b="30822"/>
          <a:stretch/>
        </p:blipFill>
        <p:spPr>
          <a:xfrm>
            <a:off x="21757273" y="11032377"/>
            <a:ext cx="2626730" cy="2683626"/>
          </a:xfrm>
          <a:prstGeom prst="rect">
            <a:avLst/>
          </a:prstGeom>
        </p:spPr>
      </p:pic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BA5EF196-C1C0-4B85-94D4-402646DFEF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6378884"/>
              </p:ext>
            </p:extLst>
          </p:nvPr>
        </p:nvGraphicFramePr>
        <p:xfrm>
          <a:off x="2039755" y="2121517"/>
          <a:ext cx="13035488" cy="10438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166961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heme1" id="{92D908B5-6402-4C2D-97E8-0BB8C6F858BA}" vid="{3FD788F2-8C5B-4F7E-A9B2-609B7569FC70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F3F3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5_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F3F3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4_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F3F3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5.xml><?xml version="1.0" encoding="utf-8"?>
<a:theme xmlns:a="http://schemas.openxmlformats.org/drawingml/2006/main" name="1_White">
  <a:themeElements>
    <a:clrScheme name="Epic">
      <a:dk1>
        <a:srgbClr val="27292E"/>
      </a:dk1>
      <a:lt1>
        <a:srgbClr val="FFFFFF"/>
      </a:lt1>
      <a:dk2>
        <a:srgbClr val="323233"/>
      </a:dk2>
      <a:lt2>
        <a:srgbClr val="EDEFF3"/>
      </a:lt2>
      <a:accent1>
        <a:srgbClr val="F7941E"/>
      </a:accent1>
      <a:accent2>
        <a:srgbClr val="D9821D"/>
      </a:accent2>
      <a:accent3>
        <a:srgbClr val="A44724"/>
      </a:accent3>
      <a:accent4>
        <a:srgbClr val="F7941E"/>
      </a:accent4>
      <a:accent5>
        <a:srgbClr val="007EBF"/>
      </a:accent5>
      <a:accent6>
        <a:srgbClr val="00B0F0"/>
      </a:accent6>
      <a:hlink>
        <a:srgbClr val="F7941E"/>
      </a:hlink>
      <a:folHlink>
        <a:srgbClr val="A44724"/>
      </a:folHlink>
    </a:clrScheme>
    <a:fontScheme name="Epic Helvetica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F3F3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6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13093</TotalTime>
  <Words>1050</Words>
  <Application>Microsoft Office PowerPoint</Application>
  <PresentationFormat>Custom</PresentationFormat>
  <Paragraphs>277</Paragraphs>
  <Slides>17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Theme1</vt:lpstr>
      <vt:lpstr>White</vt:lpstr>
      <vt:lpstr>5_White</vt:lpstr>
      <vt:lpstr>4_White</vt:lpstr>
      <vt:lpstr>1_White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</dc:creator>
  <cp:lastModifiedBy>KBH</cp:lastModifiedBy>
  <cp:revision>118</cp:revision>
  <dcterms:modified xsi:type="dcterms:W3CDTF">2018-06-06T16:42:11Z</dcterms:modified>
</cp:coreProperties>
</file>