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6" r:id="rId5"/>
    <p:sldMasterId id="2147483672" r:id="rId6"/>
    <p:sldMasterId id="2147483674" r:id="rId7"/>
  </p:sldMasterIdLst>
  <p:notesMasterIdLst>
    <p:notesMasterId r:id="rId10"/>
  </p:notesMasterIdLst>
  <p:handoutMasterIdLst>
    <p:handoutMasterId r:id="rId11"/>
  </p:handoutMasterIdLst>
  <p:sldIdLst>
    <p:sldId id="256" r:id="rId8"/>
    <p:sldId id="257" r:id="rId9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8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71F"/>
    <a:srgbClr val="F89F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B3CDF9-1C25-47E0-94D9-B3A8DF7BFD9C}" v="32" dt="2023-03-21T23:58:03.6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11"/>
    <p:restoredTop sz="94694"/>
  </p:normalViewPr>
  <p:slideViewPr>
    <p:cSldViewPr snapToGrid="0">
      <p:cViewPr>
        <p:scale>
          <a:sx n="50" d="100"/>
          <a:sy n="50" d="100"/>
        </p:scale>
        <p:origin x="2674" y="293"/>
      </p:cViewPr>
      <p:guideLst>
        <p:guide orient="horz" pos="348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ica Keramea" userId="a6d2c763-b28f-4b96-8743-0a6544eee079" providerId="ADAL" clId="{DBB3CDF9-1C25-47E0-94D9-B3A8DF7BFD9C}"/>
    <pc:docChg chg="undo redo custSel addSld delSld modSld addMainMaster modMainMaster">
      <pc:chgData name="Jessica Keramea" userId="a6d2c763-b28f-4b96-8743-0a6544eee079" providerId="ADAL" clId="{DBB3CDF9-1C25-47E0-94D9-B3A8DF7BFD9C}" dt="2023-03-21T23:59:15.736" v="834" actId="20577"/>
      <pc:docMkLst>
        <pc:docMk/>
      </pc:docMkLst>
      <pc:sldChg chg="delSp modSp mod">
        <pc:chgData name="Jessica Keramea" userId="a6d2c763-b28f-4b96-8743-0a6544eee079" providerId="ADAL" clId="{DBB3CDF9-1C25-47E0-94D9-B3A8DF7BFD9C}" dt="2023-03-21T23:40:16.852" v="783" actId="478"/>
        <pc:sldMkLst>
          <pc:docMk/>
          <pc:sldMk cId="2445207682" sldId="256"/>
        </pc:sldMkLst>
        <pc:spChg chg="del mod">
          <ac:chgData name="Jessica Keramea" userId="a6d2c763-b28f-4b96-8743-0a6544eee079" providerId="ADAL" clId="{DBB3CDF9-1C25-47E0-94D9-B3A8DF7BFD9C}" dt="2023-03-21T23:40:16.852" v="783" actId="478"/>
          <ac:spMkLst>
            <pc:docMk/>
            <pc:sldMk cId="2445207682" sldId="256"/>
            <ac:spMk id="12" creationId="{765924D0-DB21-2A6D-BAB3-4F43646FA6FE}"/>
          </ac:spMkLst>
        </pc:spChg>
        <pc:spChg chg="del mod">
          <ac:chgData name="Jessica Keramea" userId="a6d2c763-b28f-4b96-8743-0a6544eee079" providerId="ADAL" clId="{DBB3CDF9-1C25-47E0-94D9-B3A8DF7BFD9C}" dt="2023-03-21T23:40:12.395" v="780" actId="478"/>
          <ac:spMkLst>
            <pc:docMk/>
            <pc:sldMk cId="2445207682" sldId="256"/>
            <ac:spMk id="13" creationId="{282F330F-EAF2-0367-261B-53D4CA46CD25}"/>
          </ac:spMkLst>
        </pc:spChg>
      </pc:sldChg>
      <pc:sldChg chg="del">
        <pc:chgData name="Jessica Keramea" userId="a6d2c763-b28f-4b96-8743-0a6544eee079" providerId="ADAL" clId="{DBB3CDF9-1C25-47E0-94D9-B3A8DF7BFD9C}" dt="2023-03-21T23:42:29.531" v="792" actId="2696"/>
        <pc:sldMkLst>
          <pc:docMk/>
          <pc:sldMk cId="540451644" sldId="257"/>
        </pc:sldMkLst>
      </pc:sldChg>
      <pc:sldChg chg="new del">
        <pc:chgData name="Jessica Keramea" userId="a6d2c763-b28f-4b96-8743-0a6544eee079" providerId="ADAL" clId="{DBB3CDF9-1C25-47E0-94D9-B3A8DF7BFD9C}" dt="2023-03-21T23:42:46.577" v="796" actId="680"/>
        <pc:sldMkLst>
          <pc:docMk/>
          <pc:sldMk cId="1172478055" sldId="257"/>
        </pc:sldMkLst>
      </pc:sldChg>
      <pc:sldChg chg="new">
        <pc:chgData name="Jessica Keramea" userId="a6d2c763-b28f-4b96-8743-0a6544eee079" providerId="ADAL" clId="{DBB3CDF9-1C25-47E0-94D9-B3A8DF7BFD9C}" dt="2023-03-21T23:42:56.879" v="797" actId="680"/>
        <pc:sldMkLst>
          <pc:docMk/>
          <pc:sldMk cId="2588520575" sldId="257"/>
        </pc:sldMkLst>
      </pc:sldChg>
      <pc:sldChg chg="del">
        <pc:chgData name="Jessica Keramea" userId="a6d2c763-b28f-4b96-8743-0a6544eee079" providerId="ADAL" clId="{DBB3CDF9-1C25-47E0-94D9-B3A8DF7BFD9C}" dt="2023-03-21T23:42:34.121" v="793" actId="2696"/>
        <pc:sldMkLst>
          <pc:docMk/>
          <pc:sldMk cId="3267286130" sldId="259"/>
        </pc:sldMkLst>
      </pc:sldChg>
      <pc:sldChg chg="del">
        <pc:chgData name="Jessica Keramea" userId="a6d2c763-b28f-4b96-8743-0a6544eee079" providerId="ADAL" clId="{DBB3CDF9-1C25-47E0-94D9-B3A8DF7BFD9C}" dt="2023-03-21T23:42:38.376" v="794" actId="2696"/>
        <pc:sldMkLst>
          <pc:docMk/>
          <pc:sldMk cId="3256042982" sldId="260"/>
        </pc:sldMkLst>
      </pc:sldChg>
      <pc:sldChg chg="del">
        <pc:chgData name="Jessica Keramea" userId="a6d2c763-b28f-4b96-8743-0a6544eee079" providerId="ADAL" clId="{DBB3CDF9-1C25-47E0-94D9-B3A8DF7BFD9C}" dt="2023-03-21T23:41:50.430" v="789" actId="2696"/>
        <pc:sldMkLst>
          <pc:docMk/>
          <pc:sldMk cId="3253692323" sldId="261"/>
        </pc:sldMkLst>
      </pc:sldChg>
      <pc:sldChg chg="del">
        <pc:chgData name="Jessica Keramea" userId="a6d2c763-b28f-4b96-8743-0a6544eee079" providerId="ADAL" clId="{DBB3CDF9-1C25-47E0-94D9-B3A8DF7BFD9C}" dt="2023-03-21T23:42:06.659" v="790" actId="2696"/>
        <pc:sldMkLst>
          <pc:docMk/>
          <pc:sldMk cId="3190679880" sldId="262"/>
        </pc:sldMkLst>
      </pc:sldChg>
      <pc:sldChg chg="del">
        <pc:chgData name="Jessica Keramea" userId="a6d2c763-b28f-4b96-8743-0a6544eee079" providerId="ADAL" clId="{DBB3CDF9-1C25-47E0-94D9-B3A8DF7BFD9C}" dt="2023-03-21T23:42:21.100" v="791" actId="2696"/>
        <pc:sldMkLst>
          <pc:docMk/>
          <pc:sldMk cId="3937803782" sldId="263"/>
        </pc:sldMkLst>
      </pc:sldChg>
      <pc:sldMasterChg chg="addSp delSp modSp mod">
        <pc:chgData name="Jessica Keramea" userId="a6d2c763-b28f-4b96-8743-0a6544eee079" providerId="ADAL" clId="{DBB3CDF9-1C25-47E0-94D9-B3A8DF7BFD9C}" dt="2023-03-21T23:59:15.736" v="834" actId="20577"/>
        <pc:sldMasterMkLst>
          <pc:docMk/>
          <pc:sldMasterMk cId="3935344081" sldId="2147483660"/>
        </pc:sldMasterMkLst>
        <pc:spChg chg="mod">
          <ac:chgData name="Jessica Keramea" userId="a6d2c763-b28f-4b96-8743-0a6544eee079" providerId="ADAL" clId="{DBB3CDF9-1C25-47E0-94D9-B3A8DF7BFD9C}" dt="2023-03-21T01:52:27.333" v="544" actId="207"/>
          <ac:spMkLst>
            <pc:docMk/>
            <pc:sldMasterMk cId="3935344081" sldId="2147483660"/>
            <ac:spMk id="7" creationId="{A0D7EFC9-57EE-5F86-48A1-727A34E9A11B}"/>
          </ac:spMkLst>
        </pc:spChg>
        <pc:spChg chg="mod">
          <ac:chgData name="Jessica Keramea" userId="a6d2c763-b28f-4b96-8743-0a6544eee079" providerId="ADAL" clId="{DBB3CDF9-1C25-47E0-94D9-B3A8DF7BFD9C}" dt="2023-03-21T01:49:38.323" v="538" actId="207"/>
          <ac:spMkLst>
            <pc:docMk/>
            <pc:sldMasterMk cId="3935344081" sldId="2147483660"/>
            <ac:spMk id="8" creationId="{0860E95B-3C61-500A-C129-DEC788BE4EE2}"/>
          </ac:spMkLst>
        </pc:spChg>
        <pc:spChg chg="mod">
          <ac:chgData name="Jessica Keramea" userId="a6d2c763-b28f-4b96-8743-0a6544eee079" providerId="ADAL" clId="{DBB3CDF9-1C25-47E0-94D9-B3A8DF7BFD9C}" dt="2023-03-21T23:34:06.175" v="768" actId="20577"/>
          <ac:spMkLst>
            <pc:docMk/>
            <pc:sldMasterMk cId="3935344081" sldId="2147483660"/>
            <ac:spMk id="11" creationId="{11EBED45-589E-1509-FBEF-3357F23E3715}"/>
          </ac:spMkLst>
        </pc:spChg>
        <pc:spChg chg="add del mod">
          <ac:chgData name="Jessica Keramea" userId="a6d2c763-b28f-4b96-8743-0a6544eee079" providerId="ADAL" clId="{DBB3CDF9-1C25-47E0-94D9-B3A8DF7BFD9C}" dt="2023-03-21T01:57:53.568" v="586" actId="1076"/>
          <ac:spMkLst>
            <pc:docMk/>
            <pc:sldMasterMk cId="3935344081" sldId="2147483660"/>
            <ac:spMk id="12" creationId="{82954A1D-C3B9-0D2D-F42E-B51F29860823}"/>
          </ac:spMkLst>
        </pc:spChg>
        <pc:spChg chg="mod">
          <ac:chgData name="Jessica Keramea" userId="a6d2c763-b28f-4b96-8743-0a6544eee079" providerId="ADAL" clId="{DBB3CDF9-1C25-47E0-94D9-B3A8DF7BFD9C}" dt="2023-03-21T01:34:37.708" v="488" actId="1076"/>
          <ac:spMkLst>
            <pc:docMk/>
            <pc:sldMasterMk cId="3935344081" sldId="2147483660"/>
            <ac:spMk id="14" creationId="{D7C4057F-ECBE-9D7A-E3CB-E23A9A175932}"/>
          </ac:spMkLst>
        </pc:spChg>
        <pc:spChg chg="mod">
          <ac:chgData name="Jessica Keramea" userId="a6d2c763-b28f-4b96-8743-0a6544eee079" providerId="ADAL" clId="{DBB3CDF9-1C25-47E0-94D9-B3A8DF7BFD9C}" dt="2023-03-21T23:41:04.265" v="786" actId="20577"/>
          <ac:spMkLst>
            <pc:docMk/>
            <pc:sldMasterMk cId="3935344081" sldId="2147483660"/>
            <ac:spMk id="23" creationId="{C92D97F6-A89E-29B7-0D55-5C2345AEFA19}"/>
          </ac:spMkLst>
        </pc:spChg>
        <pc:spChg chg="del mod">
          <ac:chgData name="Jessica Keramea" userId="a6d2c763-b28f-4b96-8743-0a6544eee079" providerId="ADAL" clId="{DBB3CDF9-1C25-47E0-94D9-B3A8DF7BFD9C}" dt="2023-03-21T00:18:01.564" v="62"/>
          <ac:spMkLst>
            <pc:docMk/>
            <pc:sldMasterMk cId="3935344081" sldId="2147483660"/>
            <ac:spMk id="25" creationId="{052468B0-E7DA-A0C5-FD79-08915C1C6F7D}"/>
          </ac:spMkLst>
        </pc:spChg>
        <pc:spChg chg="del">
          <ac:chgData name="Jessica Keramea" userId="a6d2c763-b28f-4b96-8743-0a6544eee079" providerId="ADAL" clId="{DBB3CDF9-1C25-47E0-94D9-B3A8DF7BFD9C}" dt="2023-03-21T00:18:06.356" v="63" actId="478"/>
          <ac:spMkLst>
            <pc:docMk/>
            <pc:sldMasterMk cId="3935344081" sldId="2147483660"/>
            <ac:spMk id="29" creationId="{FBE2142E-0A37-F14F-2E28-7C8D9A2B94CF}"/>
          </ac:spMkLst>
        </pc:spChg>
        <pc:graphicFrameChg chg="mod modGraphic">
          <ac:chgData name="Jessica Keramea" userId="a6d2c763-b28f-4b96-8743-0a6544eee079" providerId="ADAL" clId="{DBB3CDF9-1C25-47E0-94D9-B3A8DF7BFD9C}" dt="2023-03-21T23:59:15.736" v="834" actId="20577"/>
          <ac:graphicFrameMkLst>
            <pc:docMk/>
            <pc:sldMasterMk cId="3935344081" sldId="2147483660"/>
            <ac:graphicFrameMk id="2" creationId="{B45F3476-B580-82D8-5DC0-7861A9D35264}"/>
          </ac:graphicFrameMkLst>
        </pc:graphicFrameChg>
        <pc:graphicFrameChg chg="add mod modGraphic">
          <ac:chgData name="Jessica Keramea" userId="a6d2c763-b28f-4b96-8743-0a6544eee079" providerId="ADAL" clId="{DBB3CDF9-1C25-47E0-94D9-B3A8DF7BFD9C}" dt="2023-03-21T23:37:19.753" v="777" actId="2062"/>
          <ac:graphicFrameMkLst>
            <pc:docMk/>
            <pc:sldMasterMk cId="3935344081" sldId="2147483660"/>
            <ac:graphicFrameMk id="5" creationId="{5CD2ACA2-2270-A520-43B8-A1BC8AD9EF46}"/>
          </ac:graphicFrameMkLst>
        </pc:graphicFrameChg>
        <pc:picChg chg="del mod">
          <ac:chgData name="Jessica Keramea" userId="a6d2c763-b28f-4b96-8743-0a6544eee079" providerId="ADAL" clId="{DBB3CDF9-1C25-47E0-94D9-B3A8DF7BFD9C}" dt="2023-03-21T01:53:16.820" v="556" actId="478"/>
          <ac:picMkLst>
            <pc:docMk/>
            <pc:sldMasterMk cId="3935344081" sldId="2147483660"/>
            <ac:picMk id="10" creationId="{549D0AEA-BBC5-992B-BEA6-90B10310A610}"/>
          </ac:picMkLst>
        </pc:picChg>
        <pc:picChg chg="add del mod">
          <ac:chgData name="Jessica Keramea" userId="a6d2c763-b28f-4b96-8743-0a6544eee079" providerId="ADAL" clId="{DBB3CDF9-1C25-47E0-94D9-B3A8DF7BFD9C}" dt="2023-03-21T23:58:02.875" v="811" actId="478"/>
          <ac:picMkLst>
            <pc:docMk/>
            <pc:sldMasterMk cId="3935344081" sldId="2147483660"/>
            <ac:picMk id="37" creationId="{719F3C92-4A19-2268-9CD9-39529B2DE127}"/>
          </ac:picMkLst>
        </pc:picChg>
        <pc:picChg chg="add mod">
          <ac:chgData name="Jessica Keramea" userId="a6d2c763-b28f-4b96-8743-0a6544eee079" providerId="ADAL" clId="{DBB3CDF9-1C25-47E0-94D9-B3A8DF7BFD9C}" dt="2023-03-21T23:58:03.612" v="812"/>
          <ac:picMkLst>
            <pc:docMk/>
            <pc:sldMasterMk cId="3935344081" sldId="2147483660"/>
            <ac:picMk id="38" creationId="{BF95CE37-336A-EE36-ABE9-8D27C71D9279}"/>
          </ac:picMkLst>
        </pc:picChg>
        <pc:cxnChg chg="del">
          <ac:chgData name="Jessica Keramea" userId="a6d2c763-b28f-4b96-8743-0a6544eee079" providerId="ADAL" clId="{DBB3CDF9-1C25-47E0-94D9-B3A8DF7BFD9C}" dt="2023-03-21T00:18:12.667" v="66" actId="478"/>
          <ac:cxnSpMkLst>
            <pc:docMk/>
            <pc:sldMasterMk cId="3935344081" sldId="2147483660"/>
            <ac:cxnSpMk id="3" creationId="{7270BD6B-7123-D7CB-B322-557645DBE032}"/>
          </ac:cxnSpMkLst>
        </pc:cxnChg>
        <pc:cxnChg chg="del">
          <ac:chgData name="Jessica Keramea" userId="a6d2c763-b28f-4b96-8743-0a6544eee079" providerId="ADAL" clId="{DBB3CDF9-1C25-47E0-94D9-B3A8DF7BFD9C}" dt="2023-03-21T01:32:40.242" v="465" actId="478"/>
          <ac:cxnSpMkLst>
            <pc:docMk/>
            <pc:sldMasterMk cId="3935344081" sldId="2147483660"/>
            <ac:cxnSpMk id="4" creationId="{5A5A490C-C6D6-E0BB-D022-9D4953CAAD13}"/>
          </ac:cxnSpMkLst>
        </pc:cxnChg>
        <pc:cxnChg chg="add mod">
          <ac:chgData name="Jessica Keramea" userId="a6d2c763-b28f-4b96-8743-0a6544eee079" providerId="ADAL" clId="{DBB3CDF9-1C25-47E0-94D9-B3A8DF7BFD9C}" dt="2023-03-21T01:34:20.056" v="485" actId="1076"/>
          <ac:cxnSpMkLst>
            <pc:docMk/>
            <pc:sldMasterMk cId="3935344081" sldId="2147483660"/>
            <ac:cxnSpMk id="6" creationId="{FF201FCC-45CC-A302-765D-F1ADA8C87C4A}"/>
          </ac:cxnSpMkLst>
        </pc:cxnChg>
        <pc:cxnChg chg="add mod">
          <ac:chgData name="Jessica Keramea" userId="a6d2c763-b28f-4b96-8743-0a6544eee079" providerId="ADAL" clId="{DBB3CDF9-1C25-47E0-94D9-B3A8DF7BFD9C}" dt="2023-03-21T01:34:20.056" v="485" actId="1076"/>
          <ac:cxnSpMkLst>
            <pc:docMk/>
            <pc:sldMasterMk cId="3935344081" sldId="2147483660"/>
            <ac:cxnSpMk id="13" creationId="{D19BEB9D-323E-B40C-3246-96294A025D95}"/>
          </ac:cxnSpMkLst>
        </pc:cxnChg>
        <pc:cxnChg chg="del">
          <ac:chgData name="Jessica Keramea" userId="a6d2c763-b28f-4b96-8743-0a6544eee079" providerId="ADAL" clId="{DBB3CDF9-1C25-47E0-94D9-B3A8DF7BFD9C}" dt="2023-03-21T01:31:26.812" v="460" actId="478"/>
          <ac:cxnSpMkLst>
            <pc:docMk/>
            <pc:sldMasterMk cId="3935344081" sldId="2147483660"/>
            <ac:cxnSpMk id="15" creationId="{96BCF345-4F9D-B628-0CAB-86D3DF0BA168}"/>
          </ac:cxnSpMkLst>
        </pc:cxnChg>
        <pc:cxnChg chg="mod">
          <ac:chgData name="Jessica Keramea" userId="a6d2c763-b28f-4b96-8743-0a6544eee079" providerId="ADAL" clId="{DBB3CDF9-1C25-47E0-94D9-B3A8DF7BFD9C}" dt="2023-03-21T01:34:20.056" v="485" actId="1076"/>
          <ac:cxnSpMkLst>
            <pc:docMk/>
            <pc:sldMasterMk cId="3935344081" sldId="2147483660"/>
            <ac:cxnSpMk id="16" creationId="{84273C42-3227-93D8-6FBA-9245E23325EC}"/>
          </ac:cxnSpMkLst>
        </pc:cxnChg>
        <pc:cxnChg chg="del">
          <ac:chgData name="Jessica Keramea" userId="a6d2c763-b28f-4b96-8743-0a6544eee079" providerId="ADAL" clId="{DBB3CDF9-1C25-47E0-94D9-B3A8DF7BFD9C}" dt="2023-03-21T01:34:28.050" v="487" actId="478"/>
          <ac:cxnSpMkLst>
            <pc:docMk/>
            <pc:sldMasterMk cId="3935344081" sldId="2147483660"/>
            <ac:cxnSpMk id="17" creationId="{F40006D0-2594-B347-DB2D-5BE026056635}"/>
          </ac:cxnSpMkLst>
        </pc:cxnChg>
        <pc:cxnChg chg="del">
          <ac:chgData name="Jessica Keramea" userId="a6d2c763-b28f-4b96-8743-0a6544eee079" providerId="ADAL" clId="{DBB3CDF9-1C25-47E0-94D9-B3A8DF7BFD9C}" dt="2023-03-21T01:34:22.559" v="486" actId="478"/>
          <ac:cxnSpMkLst>
            <pc:docMk/>
            <pc:sldMasterMk cId="3935344081" sldId="2147483660"/>
            <ac:cxnSpMk id="18" creationId="{0CFF3166-CBFD-3E2F-E91D-F626256C8E15}"/>
          </ac:cxnSpMkLst>
        </pc:cxnChg>
        <pc:cxnChg chg="add mod">
          <ac:chgData name="Jessica Keramea" userId="a6d2c763-b28f-4b96-8743-0a6544eee079" providerId="ADAL" clId="{DBB3CDF9-1C25-47E0-94D9-B3A8DF7BFD9C}" dt="2023-03-21T01:34:20.056" v="485" actId="1076"/>
          <ac:cxnSpMkLst>
            <pc:docMk/>
            <pc:sldMasterMk cId="3935344081" sldId="2147483660"/>
            <ac:cxnSpMk id="19" creationId="{C14C8E5A-A334-3BC2-1106-6F79DDD582E1}"/>
          </ac:cxnSpMkLst>
        </pc:cxnChg>
        <pc:cxnChg chg="add del mod">
          <ac:chgData name="Jessica Keramea" userId="a6d2c763-b28f-4b96-8743-0a6544eee079" providerId="ADAL" clId="{DBB3CDF9-1C25-47E0-94D9-B3A8DF7BFD9C}" dt="2023-03-21T01:33:41.641" v="479" actId="478"/>
          <ac:cxnSpMkLst>
            <pc:docMk/>
            <pc:sldMasterMk cId="3935344081" sldId="2147483660"/>
            <ac:cxnSpMk id="20" creationId="{5A5719E7-8355-7511-9DE4-772CC34C29F5}"/>
          </ac:cxnSpMkLst>
        </pc:cxnChg>
        <pc:cxnChg chg="add del mod">
          <ac:chgData name="Jessica Keramea" userId="a6d2c763-b28f-4b96-8743-0a6544eee079" providerId="ADAL" clId="{DBB3CDF9-1C25-47E0-94D9-B3A8DF7BFD9C}" dt="2023-03-21T01:33:46.916" v="481" actId="478"/>
          <ac:cxnSpMkLst>
            <pc:docMk/>
            <pc:sldMasterMk cId="3935344081" sldId="2147483660"/>
            <ac:cxnSpMk id="21" creationId="{216FE644-6CBD-7EB4-D954-880E8F3AD26D}"/>
          </ac:cxnSpMkLst>
        </pc:cxnChg>
        <pc:cxnChg chg="add del mod">
          <ac:chgData name="Jessica Keramea" userId="a6d2c763-b28f-4b96-8743-0a6544eee079" providerId="ADAL" clId="{DBB3CDF9-1C25-47E0-94D9-B3A8DF7BFD9C}" dt="2023-03-21T01:33:53.774" v="483" actId="478"/>
          <ac:cxnSpMkLst>
            <pc:docMk/>
            <pc:sldMasterMk cId="3935344081" sldId="2147483660"/>
            <ac:cxnSpMk id="22" creationId="{D535231D-64EA-463C-A1CA-EAD13AC65375}"/>
          </ac:cxnSpMkLst>
        </pc:cxnChg>
        <pc:cxnChg chg="del mod">
          <ac:chgData name="Jessica Keramea" userId="a6d2c763-b28f-4b96-8743-0a6544eee079" providerId="ADAL" clId="{DBB3CDF9-1C25-47E0-94D9-B3A8DF7BFD9C}" dt="2023-03-21T00:18:01.555" v="60" actId="478"/>
          <ac:cxnSpMkLst>
            <pc:docMk/>
            <pc:sldMasterMk cId="3935344081" sldId="2147483660"/>
            <ac:cxnSpMk id="26" creationId="{552AD86A-8CE1-90A5-18DC-12128EC0A4D9}"/>
          </ac:cxnSpMkLst>
        </pc:cxnChg>
        <pc:cxnChg chg="del">
          <ac:chgData name="Jessica Keramea" userId="a6d2c763-b28f-4b96-8743-0a6544eee079" providerId="ADAL" clId="{DBB3CDF9-1C25-47E0-94D9-B3A8DF7BFD9C}" dt="2023-03-21T00:18:08.584" v="64" actId="478"/>
          <ac:cxnSpMkLst>
            <pc:docMk/>
            <pc:sldMasterMk cId="3935344081" sldId="2147483660"/>
            <ac:cxnSpMk id="27" creationId="{0A0299D4-64FF-4C6F-C5B2-62BC32AE898B}"/>
          </ac:cxnSpMkLst>
        </pc:cxnChg>
        <pc:cxnChg chg="del">
          <ac:chgData name="Jessica Keramea" userId="a6d2c763-b28f-4b96-8743-0a6544eee079" providerId="ADAL" clId="{DBB3CDF9-1C25-47E0-94D9-B3A8DF7BFD9C}" dt="2023-03-21T00:18:10.880" v="65" actId="478"/>
          <ac:cxnSpMkLst>
            <pc:docMk/>
            <pc:sldMasterMk cId="3935344081" sldId="2147483660"/>
            <ac:cxnSpMk id="28" creationId="{920F5C8C-BF65-824D-DC89-509548D9F57A}"/>
          </ac:cxnSpMkLst>
        </pc:cxnChg>
        <pc:cxnChg chg="del">
          <ac:chgData name="Jessica Keramea" userId="a6d2c763-b28f-4b96-8743-0a6544eee079" providerId="ADAL" clId="{DBB3CDF9-1C25-47E0-94D9-B3A8DF7BFD9C}" dt="2023-03-21T23:40:48.681" v="784" actId="478"/>
          <ac:cxnSpMkLst>
            <pc:docMk/>
            <pc:sldMasterMk cId="3935344081" sldId="2147483660"/>
            <ac:cxnSpMk id="31" creationId="{3C215320-B853-8462-FCAE-9BCC0B7D3202}"/>
          </ac:cxnSpMkLst>
        </pc:cxnChg>
        <pc:cxnChg chg="mod">
          <ac:chgData name="Jessica Keramea" userId="a6d2c763-b28f-4b96-8743-0a6544eee079" providerId="ADAL" clId="{DBB3CDF9-1C25-47E0-94D9-B3A8DF7BFD9C}" dt="2023-03-21T01:34:44.147" v="489" actId="1076"/>
          <ac:cxnSpMkLst>
            <pc:docMk/>
            <pc:sldMasterMk cId="3935344081" sldId="2147483660"/>
            <ac:cxnSpMk id="34" creationId="{92FD65EC-365D-22F5-5A1C-11B75264B34D}"/>
          </ac:cxnSpMkLst>
        </pc:cxnChg>
      </pc:sldMasterChg>
      <pc:sldMasterChg chg="addSp delSp modSp mod">
        <pc:chgData name="Jessica Keramea" userId="a6d2c763-b28f-4b96-8743-0a6544eee079" providerId="ADAL" clId="{DBB3CDF9-1C25-47E0-94D9-B3A8DF7BFD9C}" dt="2023-03-21T01:03:11.288" v="102"/>
        <pc:sldMasterMkLst>
          <pc:docMk/>
          <pc:sldMasterMk cId="252927443" sldId="2147483672"/>
        </pc:sldMasterMkLst>
        <pc:spChg chg="del mod">
          <ac:chgData name="Jessica Keramea" userId="a6d2c763-b28f-4b96-8743-0a6544eee079" providerId="ADAL" clId="{DBB3CDF9-1C25-47E0-94D9-B3A8DF7BFD9C}" dt="2023-03-21T01:03:07.340" v="100" actId="478"/>
          <ac:spMkLst>
            <pc:docMk/>
            <pc:sldMasterMk cId="252927443" sldId="2147483672"/>
            <ac:spMk id="17" creationId="{E81F4F20-4E12-7F50-B8FA-2D2DC6E8F06D}"/>
          </ac:spMkLst>
        </pc:spChg>
        <pc:graphicFrameChg chg="add del mod">
          <ac:chgData name="Jessica Keramea" userId="a6d2c763-b28f-4b96-8743-0a6544eee079" providerId="ADAL" clId="{DBB3CDF9-1C25-47E0-94D9-B3A8DF7BFD9C}" dt="2023-03-21T01:03:11.288" v="102"/>
          <ac:graphicFrameMkLst>
            <pc:docMk/>
            <pc:sldMasterMk cId="252927443" sldId="2147483672"/>
            <ac:graphicFrameMk id="4" creationId="{D11F803A-BC6B-69C9-5D17-3416D70363DC}"/>
          </ac:graphicFrameMkLst>
        </pc:graphicFrameChg>
        <pc:cxnChg chg="mod">
          <ac:chgData name="Jessica Keramea" userId="a6d2c763-b28f-4b96-8743-0a6544eee079" providerId="ADAL" clId="{DBB3CDF9-1C25-47E0-94D9-B3A8DF7BFD9C}" dt="2023-03-21T01:03:04.796" v="99" actId="1076"/>
          <ac:cxnSpMkLst>
            <pc:docMk/>
            <pc:sldMasterMk cId="252927443" sldId="2147483672"/>
            <ac:cxnSpMk id="3" creationId="{9E465A4C-1023-D28C-6680-BE330DBE67BE}"/>
          </ac:cxnSpMkLst>
        </pc:cxnChg>
      </pc:sldMasterChg>
      <pc:sldMasterChg chg="modSp">
        <pc:chgData name="Jessica Keramea" userId="a6d2c763-b28f-4b96-8743-0a6544eee079" providerId="ADAL" clId="{DBB3CDF9-1C25-47E0-94D9-B3A8DF7BFD9C}" dt="2023-03-21T00:05:58.374" v="1" actId="735"/>
        <pc:sldMasterMkLst>
          <pc:docMk/>
          <pc:sldMasterMk cId="2887931337" sldId="2147483674"/>
        </pc:sldMasterMkLst>
      </pc:sldMasterChg>
      <pc:sldMasterChg chg="addSp delSp modSp add mod addSldLayout modSldLayout">
        <pc:chgData name="Jessica Keramea" userId="a6d2c763-b28f-4b96-8743-0a6544eee079" providerId="ADAL" clId="{DBB3CDF9-1C25-47E0-94D9-B3A8DF7BFD9C}" dt="2023-03-21T23:57:57.247" v="809"/>
        <pc:sldMasterMkLst>
          <pc:docMk/>
          <pc:sldMasterMk cId="3543137307" sldId="2147483676"/>
        </pc:sldMasterMkLst>
        <pc:spChg chg="mod">
          <ac:chgData name="Jessica Keramea" userId="a6d2c763-b28f-4b96-8743-0a6544eee079" providerId="ADAL" clId="{DBB3CDF9-1C25-47E0-94D9-B3A8DF7BFD9C}" dt="2023-03-21T23:57:50.439" v="806" actId="1076"/>
          <ac:spMkLst>
            <pc:docMk/>
            <pc:sldMasterMk cId="3543137307" sldId="2147483676"/>
            <ac:spMk id="7" creationId="{A0D7EFC9-57EE-5F86-48A1-727A34E9A11B}"/>
          </ac:spMkLst>
        </pc:spChg>
        <pc:spChg chg="mod">
          <ac:chgData name="Jessica Keramea" userId="a6d2c763-b28f-4b96-8743-0a6544eee079" providerId="ADAL" clId="{DBB3CDF9-1C25-47E0-94D9-B3A8DF7BFD9C}" dt="2023-03-21T01:36:35.592" v="500" actId="1076"/>
          <ac:spMkLst>
            <pc:docMk/>
            <pc:sldMasterMk cId="3543137307" sldId="2147483676"/>
            <ac:spMk id="11" creationId="{11EBED45-589E-1509-FBEF-3357F23E3715}"/>
          </ac:spMkLst>
        </pc:spChg>
        <pc:spChg chg="mod">
          <ac:chgData name="Jessica Keramea" userId="a6d2c763-b28f-4b96-8743-0a6544eee079" providerId="ADAL" clId="{DBB3CDF9-1C25-47E0-94D9-B3A8DF7BFD9C}" dt="2023-03-21T01:36:35.592" v="500" actId="1076"/>
          <ac:spMkLst>
            <pc:docMk/>
            <pc:sldMasterMk cId="3543137307" sldId="2147483676"/>
            <ac:spMk id="12" creationId="{82954A1D-C3B9-0D2D-F42E-B51F29860823}"/>
          </ac:spMkLst>
        </pc:spChg>
        <pc:spChg chg="mod">
          <ac:chgData name="Jessica Keramea" userId="a6d2c763-b28f-4b96-8743-0a6544eee079" providerId="ADAL" clId="{DBB3CDF9-1C25-47E0-94D9-B3A8DF7BFD9C}" dt="2023-03-21T01:41:17.341" v="521" actId="1076"/>
          <ac:spMkLst>
            <pc:docMk/>
            <pc:sldMasterMk cId="3543137307" sldId="2147483676"/>
            <ac:spMk id="14" creationId="{D7C4057F-ECBE-9D7A-E3CB-E23A9A175932}"/>
          </ac:spMkLst>
        </pc:spChg>
        <pc:spChg chg="mod">
          <ac:chgData name="Jessica Keramea" userId="a6d2c763-b28f-4b96-8743-0a6544eee079" providerId="ADAL" clId="{DBB3CDF9-1C25-47E0-94D9-B3A8DF7BFD9C}" dt="2023-03-21T23:43:30.110" v="803" actId="20577"/>
          <ac:spMkLst>
            <pc:docMk/>
            <pc:sldMasterMk cId="3543137307" sldId="2147483676"/>
            <ac:spMk id="23" creationId="{C92D97F6-A89E-29B7-0D55-5C2345AEFA19}"/>
          </ac:spMkLst>
        </pc:spChg>
        <pc:spChg chg="add mod">
          <ac:chgData name="Jessica Keramea" userId="a6d2c763-b28f-4b96-8743-0a6544eee079" providerId="ADAL" clId="{DBB3CDF9-1C25-47E0-94D9-B3A8DF7BFD9C}" dt="2023-03-21T01:41:33.126" v="522" actId="1076"/>
          <ac:spMkLst>
            <pc:docMk/>
            <pc:sldMasterMk cId="3543137307" sldId="2147483676"/>
            <ac:spMk id="51" creationId="{0FB06E8A-6880-C456-A4B3-2A647D5C73DF}"/>
          </ac:spMkLst>
        </pc:spChg>
        <pc:spChg chg="add mod">
          <ac:chgData name="Jessica Keramea" userId="a6d2c763-b28f-4b96-8743-0a6544eee079" providerId="ADAL" clId="{DBB3CDF9-1C25-47E0-94D9-B3A8DF7BFD9C}" dt="2023-03-21T01:30:34.072" v="450" actId="1076"/>
          <ac:spMkLst>
            <pc:docMk/>
            <pc:sldMasterMk cId="3543137307" sldId="2147483676"/>
            <ac:spMk id="52" creationId="{85E7253F-5926-4922-1D99-E8CA1C12662F}"/>
          </ac:spMkLst>
        </pc:spChg>
        <pc:spChg chg="add mod">
          <ac:chgData name="Jessica Keramea" userId="a6d2c763-b28f-4b96-8743-0a6544eee079" providerId="ADAL" clId="{DBB3CDF9-1C25-47E0-94D9-B3A8DF7BFD9C}" dt="2023-03-21T01:42:32.197" v="527" actId="1076"/>
          <ac:spMkLst>
            <pc:docMk/>
            <pc:sldMasterMk cId="3543137307" sldId="2147483676"/>
            <ac:spMk id="55" creationId="{14E2F278-5768-57EC-81C0-6A201D4436AF}"/>
          </ac:spMkLst>
        </pc:spChg>
        <pc:spChg chg="add del">
          <ac:chgData name="Jessica Keramea" userId="a6d2c763-b28f-4b96-8743-0a6544eee079" providerId="ADAL" clId="{DBB3CDF9-1C25-47E0-94D9-B3A8DF7BFD9C}" dt="2023-03-21T01:23:41.585" v="392" actId="22"/>
          <ac:spMkLst>
            <pc:docMk/>
            <pc:sldMasterMk cId="3543137307" sldId="2147483676"/>
            <ac:spMk id="60" creationId="{8E6AF01F-EA28-275D-47ED-8F54E26419A2}"/>
          </ac:spMkLst>
        </pc:spChg>
        <pc:spChg chg="add del">
          <ac:chgData name="Jessica Keramea" userId="a6d2c763-b28f-4b96-8743-0a6544eee079" providerId="ADAL" clId="{DBB3CDF9-1C25-47E0-94D9-B3A8DF7BFD9C}" dt="2023-03-21T01:23:58.013" v="394" actId="22"/>
          <ac:spMkLst>
            <pc:docMk/>
            <pc:sldMasterMk cId="3543137307" sldId="2147483676"/>
            <ac:spMk id="62" creationId="{783A498C-17C2-A96F-DD27-9A7D46994157}"/>
          </ac:spMkLst>
        </pc:spChg>
        <pc:graphicFrameChg chg="del">
          <ac:chgData name="Jessica Keramea" userId="a6d2c763-b28f-4b96-8743-0a6544eee079" providerId="ADAL" clId="{DBB3CDF9-1C25-47E0-94D9-B3A8DF7BFD9C}" dt="2023-03-21T01:03:57.871" v="104" actId="478"/>
          <ac:graphicFrameMkLst>
            <pc:docMk/>
            <pc:sldMasterMk cId="3543137307" sldId="2147483676"/>
            <ac:graphicFrameMk id="2" creationId="{B45F3476-B580-82D8-5DC0-7861A9D35264}"/>
          </ac:graphicFrameMkLst>
        </pc:graphicFrameChg>
        <pc:graphicFrameChg chg="del mod modGraphic">
          <ac:chgData name="Jessica Keramea" userId="a6d2c763-b28f-4b96-8743-0a6544eee079" providerId="ADAL" clId="{DBB3CDF9-1C25-47E0-94D9-B3A8DF7BFD9C}" dt="2023-03-21T01:04:22.448" v="109" actId="21"/>
          <ac:graphicFrameMkLst>
            <pc:docMk/>
            <pc:sldMasterMk cId="3543137307" sldId="2147483676"/>
            <ac:graphicFrameMk id="5" creationId="{5CD2ACA2-2270-A520-43B8-A1BC8AD9EF46}"/>
          </ac:graphicFrameMkLst>
        </pc:graphicFrameChg>
        <pc:picChg chg="del mod">
          <ac:chgData name="Jessica Keramea" userId="a6d2c763-b28f-4b96-8743-0a6544eee079" providerId="ADAL" clId="{DBB3CDF9-1C25-47E0-94D9-B3A8DF7BFD9C}" dt="2023-03-21T23:57:54.238" v="808" actId="478"/>
          <ac:picMkLst>
            <pc:docMk/>
            <pc:sldMasterMk cId="3543137307" sldId="2147483676"/>
            <ac:picMk id="10" creationId="{549D0AEA-BBC5-992B-BEA6-90B10310A610}"/>
          </ac:picMkLst>
        </pc:picChg>
        <pc:picChg chg="add del mod">
          <ac:chgData name="Jessica Keramea" userId="a6d2c763-b28f-4b96-8743-0a6544eee079" providerId="ADAL" clId="{DBB3CDF9-1C25-47E0-94D9-B3A8DF7BFD9C}" dt="2023-03-21T23:57:51.961" v="807"/>
          <ac:picMkLst>
            <pc:docMk/>
            <pc:sldMasterMk cId="3543137307" sldId="2147483676"/>
            <ac:picMk id="83" creationId="{4C6F4FBB-1FD7-5646-80BF-B2676B243716}"/>
          </ac:picMkLst>
        </pc:picChg>
        <pc:picChg chg="add mod">
          <ac:chgData name="Jessica Keramea" userId="a6d2c763-b28f-4b96-8743-0a6544eee079" providerId="ADAL" clId="{DBB3CDF9-1C25-47E0-94D9-B3A8DF7BFD9C}" dt="2023-03-21T23:57:57.247" v="809"/>
          <ac:picMkLst>
            <pc:docMk/>
            <pc:sldMasterMk cId="3543137307" sldId="2147483676"/>
            <ac:picMk id="84" creationId="{E9F2ECD0-0000-F08F-33A2-9C24D6ADBBAD}"/>
          </ac:picMkLst>
        </pc:picChg>
        <pc:cxnChg chg="mod">
          <ac:chgData name="Jessica Keramea" userId="a6d2c763-b28f-4b96-8743-0a6544eee079" providerId="ADAL" clId="{DBB3CDF9-1C25-47E0-94D9-B3A8DF7BFD9C}" dt="2023-03-21T01:41:59.318" v="523" actId="14100"/>
          <ac:cxnSpMkLst>
            <pc:docMk/>
            <pc:sldMasterMk cId="3543137307" sldId="2147483676"/>
            <ac:cxnSpMk id="4" creationId="{5A5A490C-C6D6-E0BB-D022-9D4953CAAD13}"/>
          </ac:cxnSpMkLst>
        </pc:cxnChg>
        <pc:cxnChg chg="mod">
          <ac:chgData name="Jessica Keramea" userId="a6d2c763-b28f-4b96-8743-0a6544eee079" providerId="ADAL" clId="{DBB3CDF9-1C25-47E0-94D9-B3A8DF7BFD9C}" dt="2023-03-21T01:36:35.592" v="500" actId="1076"/>
          <ac:cxnSpMkLst>
            <pc:docMk/>
            <pc:sldMasterMk cId="3543137307" sldId="2147483676"/>
            <ac:cxnSpMk id="15" creationId="{96BCF345-4F9D-B628-0CAB-86D3DF0BA168}"/>
          </ac:cxnSpMkLst>
        </pc:cxnChg>
        <pc:cxnChg chg="mod">
          <ac:chgData name="Jessica Keramea" userId="a6d2c763-b28f-4b96-8743-0a6544eee079" providerId="ADAL" clId="{DBB3CDF9-1C25-47E0-94D9-B3A8DF7BFD9C}" dt="2023-03-21T01:36:35.592" v="500" actId="1076"/>
          <ac:cxnSpMkLst>
            <pc:docMk/>
            <pc:sldMasterMk cId="3543137307" sldId="2147483676"/>
            <ac:cxnSpMk id="16" creationId="{84273C42-3227-93D8-6FBA-9245E23325EC}"/>
          </ac:cxnSpMkLst>
        </pc:cxnChg>
        <pc:cxnChg chg="mod">
          <ac:chgData name="Jessica Keramea" userId="a6d2c763-b28f-4b96-8743-0a6544eee079" providerId="ADAL" clId="{DBB3CDF9-1C25-47E0-94D9-B3A8DF7BFD9C}" dt="2023-03-21T01:36:35.592" v="500" actId="1076"/>
          <ac:cxnSpMkLst>
            <pc:docMk/>
            <pc:sldMasterMk cId="3543137307" sldId="2147483676"/>
            <ac:cxnSpMk id="17" creationId="{F40006D0-2594-B347-DB2D-5BE026056635}"/>
          </ac:cxnSpMkLst>
        </pc:cxnChg>
        <pc:cxnChg chg="del">
          <ac:chgData name="Jessica Keramea" userId="a6d2c763-b28f-4b96-8743-0a6544eee079" providerId="ADAL" clId="{DBB3CDF9-1C25-47E0-94D9-B3A8DF7BFD9C}" dt="2023-03-21T01:08:55.901" v="227" actId="478"/>
          <ac:cxnSpMkLst>
            <pc:docMk/>
            <pc:sldMasterMk cId="3543137307" sldId="2147483676"/>
            <ac:cxnSpMk id="18" creationId="{0CFF3166-CBFD-3E2F-E91D-F626256C8E15}"/>
          </ac:cxnSpMkLst>
        </pc:cxnChg>
        <pc:cxnChg chg="add del mod">
          <ac:chgData name="Jessica Keramea" userId="a6d2c763-b28f-4b96-8743-0a6544eee079" providerId="ADAL" clId="{DBB3CDF9-1C25-47E0-94D9-B3A8DF7BFD9C}" dt="2023-03-21T01:11:57.095" v="259" actId="478"/>
          <ac:cxnSpMkLst>
            <pc:docMk/>
            <pc:sldMasterMk cId="3543137307" sldId="2147483676"/>
            <ac:cxnSpMk id="25" creationId="{56A7AD84-F2CE-8A67-1B2B-45F039F4010B}"/>
          </ac:cxnSpMkLst>
        </pc:cxnChg>
        <pc:cxnChg chg="add del mod">
          <ac:chgData name="Jessica Keramea" userId="a6d2c763-b28f-4b96-8743-0a6544eee079" providerId="ADAL" clId="{DBB3CDF9-1C25-47E0-94D9-B3A8DF7BFD9C}" dt="2023-03-21T01:11:52.242" v="257" actId="478"/>
          <ac:cxnSpMkLst>
            <pc:docMk/>
            <pc:sldMasterMk cId="3543137307" sldId="2147483676"/>
            <ac:cxnSpMk id="26" creationId="{F74B2F2A-FF75-49DA-F6FB-B4647FB265CE}"/>
          </ac:cxnSpMkLst>
        </pc:cxnChg>
        <pc:cxnChg chg="add del mod">
          <ac:chgData name="Jessica Keramea" userId="a6d2c763-b28f-4b96-8743-0a6544eee079" providerId="ADAL" clId="{DBB3CDF9-1C25-47E0-94D9-B3A8DF7BFD9C}" dt="2023-03-21T01:11:44.477" v="256" actId="478"/>
          <ac:cxnSpMkLst>
            <pc:docMk/>
            <pc:sldMasterMk cId="3543137307" sldId="2147483676"/>
            <ac:cxnSpMk id="27" creationId="{6B2DE549-9FF9-93D9-5208-CC236CF4A9F4}"/>
          </ac:cxnSpMkLst>
        </pc:cxnChg>
        <pc:cxnChg chg="add del mod">
          <ac:chgData name="Jessica Keramea" userId="a6d2c763-b28f-4b96-8743-0a6544eee079" providerId="ADAL" clId="{DBB3CDF9-1C25-47E0-94D9-B3A8DF7BFD9C}" dt="2023-03-21T01:10:36.625" v="246" actId="478"/>
          <ac:cxnSpMkLst>
            <pc:docMk/>
            <pc:sldMasterMk cId="3543137307" sldId="2147483676"/>
            <ac:cxnSpMk id="28" creationId="{DF3B736B-0695-EBD0-8FFE-777DD41676B1}"/>
          </ac:cxnSpMkLst>
        </pc:cxnChg>
        <pc:cxnChg chg="add del mod">
          <ac:chgData name="Jessica Keramea" userId="a6d2c763-b28f-4b96-8743-0a6544eee079" providerId="ADAL" clId="{DBB3CDF9-1C25-47E0-94D9-B3A8DF7BFD9C}" dt="2023-03-21T01:11:52.242" v="257" actId="478"/>
          <ac:cxnSpMkLst>
            <pc:docMk/>
            <pc:sldMasterMk cId="3543137307" sldId="2147483676"/>
            <ac:cxnSpMk id="29" creationId="{14C73AD6-E38B-9FF2-3242-0D3E2FAD2885}"/>
          </ac:cxnSpMkLst>
        </pc:cxnChg>
        <pc:cxnChg chg="add del mod">
          <ac:chgData name="Jessica Keramea" userId="a6d2c763-b28f-4b96-8743-0a6544eee079" providerId="ADAL" clId="{DBB3CDF9-1C25-47E0-94D9-B3A8DF7BFD9C}" dt="2023-03-21T01:11:44.477" v="256" actId="478"/>
          <ac:cxnSpMkLst>
            <pc:docMk/>
            <pc:sldMasterMk cId="3543137307" sldId="2147483676"/>
            <ac:cxnSpMk id="30" creationId="{0A36A1DD-4DE4-5A2C-0FD8-9B8C07930912}"/>
          </ac:cxnSpMkLst>
        </pc:cxnChg>
        <pc:cxnChg chg="del mod">
          <ac:chgData name="Jessica Keramea" userId="a6d2c763-b28f-4b96-8743-0a6544eee079" providerId="ADAL" clId="{DBB3CDF9-1C25-47E0-94D9-B3A8DF7BFD9C}" dt="2023-03-21T01:04:12.408" v="106" actId="478"/>
          <ac:cxnSpMkLst>
            <pc:docMk/>
            <pc:sldMasterMk cId="3543137307" sldId="2147483676"/>
            <ac:cxnSpMk id="31" creationId="{3C215320-B853-8462-FCAE-9BCC0B7D3202}"/>
          </ac:cxnSpMkLst>
        </pc:cxnChg>
        <pc:cxnChg chg="add del mod">
          <ac:chgData name="Jessica Keramea" userId="a6d2c763-b28f-4b96-8743-0a6544eee079" providerId="ADAL" clId="{DBB3CDF9-1C25-47E0-94D9-B3A8DF7BFD9C}" dt="2023-03-21T01:11:44.477" v="256" actId="478"/>
          <ac:cxnSpMkLst>
            <pc:docMk/>
            <pc:sldMasterMk cId="3543137307" sldId="2147483676"/>
            <ac:cxnSpMk id="32" creationId="{EF4CA50F-EBCD-39BE-4DB8-47F25F16125F}"/>
          </ac:cxnSpMkLst>
        </pc:cxnChg>
        <pc:cxnChg chg="add del mod">
          <ac:chgData name="Jessica Keramea" userId="a6d2c763-b28f-4b96-8743-0a6544eee079" providerId="ADAL" clId="{DBB3CDF9-1C25-47E0-94D9-B3A8DF7BFD9C}" dt="2023-03-21T01:11:52.242" v="257" actId="478"/>
          <ac:cxnSpMkLst>
            <pc:docMk/>
            <pc:sldMasterMk cId="3543137307" sldId="2147483676"/>
            <ac:cxnSpMk id="33" creationId="{E85AACF1-4232-CC39-23E7-F393E4337365}"/>
          </ac:cxnSpMkLst>
        </pc:cxnChg>
        <pc:cxnChg chg="mod">
          <ac:chgData name="Jessica Keramea" userId="a6d2c763-b28f-4b96-8743-0a6544eee079" providerId="ADAL" clId="{DBB3CDF9-1C25-47E0-94D9-B3A8DF7BFD9C}" dt="2023-03-21T01:41:17.341" v="521" actId="1076"/>
          <ac:cxnSpMkLst>
            <pc:docMk/>
            <pc:sldMasterMk cId="3543137307" sldId="2147483676"/>
            <ac:cxnSpMk id="34" creationId="{92FD65EC-365D-22F5-5A1C-11B75264B34D}"/>
          </ac:cxnSpMkLst>
        </pc:cxnChg>
        <pc:cxnChg chg="add del mod">
          <ac:chgData name="Jessica Keramea" userId="a6d2c763-b28f-4b96-8743-0a6544eee079" providerId="ADAL" clId="{DBB3CDF9-1C25-47E0-94D9-B3A8DF7BFD9C}" dt="2023-03-21T01:11:52.242" v="257" actId="478"/>
          <ac:cxnSpMkLst>
            <pc:docMk/>
            <pc:sldMasterMk cId="3543137307" sldId="2147483676"/>
            <ac:cxnSpMk id="35" creationId="{B1574FCE-C2DF-87B4-0EC8-D3C25D20211C}"/>
          </ac:cxnSpMkLst>
        </pc:cxnChg>
        <pc:cxnChg chg="add del mod">
          <ac:chgData name="Jessica Keramea" userId="a6d2c763-b28f-4b96-8743-0a6544eee079" providerId="ADAL" clId="{DBB3CDF9-1C25-47E0-94D9-B3A8DF7BFD9C}" dt="2023-03-21T01:11:44.477" v="256" actId="478"/>
          <ac:cxnSpMkLst>
            <pc:docMk/>
            <pc:sldMasterMk cId="3543137307" sldId="2147483676"/>
            <ac:cxnSpMk id="36" creationId="{CAD47BE7-6A62-482F-D695-96463B177617}"/>
          </ac:cxnSpMkLst>
        </pc:cxnChg>
        <pc:cxnChg chg="add del mod">
          <ac:chgData name="Jessica Keramea" userId="a6d2c763-b28f-4b96-8743-0a6544eee079" providerId="ADAL" clId="{DBB3CDF9-1C25-47E0-94D9-B3A8DF7BFD9C}" dt="2023-03-21T01:11:44.477" v="256" actId="478"/>
          <ac:cxnSpMkLst>
            <pc:docMk/>
            <pc:sldMasterMk cId="3543137307" sldId="2147483676"/>
            <ac:cxnSpMk id="37" creationId="{91FA4CA6-9D46-E56A-C719-E73863A2DAFB}"/>
          </ac:cxnSpMkLst>
        </pc:cxnChg>
        <pc:cxnChg chg="add del mod">
          <ac:chgData name="Jessica Keramea" userId="a6d2c763-b28f-4b96-8743-0a6544eee079" providerId="ADAL" clId="{DBB3CDF9-1C25-47E0-94D9-B3A8DF7BFD9C}" dt="2023-03-21T01:11:44.477" v="256" actId="478"/>
          <ac:cxnSpMkLst>
            <pc:docMk/>
            <pc:sldMasterMk cId="3543137307" sldId="2147483676"/>
            <ac:cxnSpMk id="38" creationId="{886EDD10-FA75-6F5A-2742-06BE08BB1E69}"/>
          </ac:cxnSpMkLst>
        </pc:cxnChg>
        <pc:cxnChg chg="add mod">
          <ac:chgData name="Jessica Keramea" userId="a6d2c763-b28f-4b96-8743-0a6544eee079" providerId="ADAL" clId="{DBB3CDF9-1C25-47E0-94D9-B3A8DF7BFD9C}" dt="2023-03-21T01:41:17.341" v="521" actId="1076"/>
          <ac:cxnSpMkLst>
            <pc:docMk/>
            <pc:sldMasterMk cId="3543137307" sldId="2147483676"/>
            <ac:cxnSpMk id="39" creationId="{668113E2-8240-D308-1788-FC58534D7322}"/>
          </ac:cxnSpMkLst>
        </pc:cxnChg>
        <pc:cxnChg chg="add mod">
          <ac:chgData name="Jessica Keramea" userId="a6d2c763-b28f-4b96-8743-0a6544eee079" providerId="ADAL" clId="{DBB3CDF9-1C25-47E0-94D9-B3A8DF7BFD9C}" dt="2023-03-21T01:41:17.341" v="521" actId="1076"/>
          <ac:cxnSpMkLst>
            <pc:docMk/>
            <pc:sldMasterMk cId="3543137307" sldId="2147483676"/>
            <ac:cxnSpMk id="40" creationId="{6982720C-A0B3-1387-489D-9FBC7449F8A9}"/>
          </ac:cxnSpMkLst>
        </pc:cxnChg>
        <pc:cxnChg chg="add del mod">
          <ac:chgData name="Jessica Keramea" userId="a6d2c763-b28f-4b96-8743-0a6544eee079" providerId="ADAL" clId="{DBB3CDF9-1C25-47E0-94D9-B3A8DF7BFD9C}" dt="2023-03-21T01:16:33.056" v="328" actId="478"/>
          <ac:cxnSpMkLst>
            <pc:docMk/>
            <pc:sldMasterMk cId="3543137307" sldId="2147483676"/>
            <ac:cxnSpMk id="41" creationId="{2E268199-1034-641E-9599-49ED7D055409}"/>
          </ac:cxnSpMkLst>
        </pc:cxnChg>
        <pc:cxnChg chg="add del mod">
          <ac:chgData name="Jessica Keramea" userId="a6d2c763-b28f-4b96-8743-0a6544eee079" providerId="ADAL" clId="{DBB3CDF9-1C25-47E0-94D9-B3A8DF7BFD9C}" dt="2023-03-21T01:12:14.410" v="263" actId="478"/>
          <ac:cxnSpMkLst>
            <pc:docMk/>
            <pc:sldMasterMk cId="3543137307" sldId="2147483676"/>
            <ac:cxnSpMk id="42" creationId="{7A48418E-CC4F-EAEB-6E62-DA1DEB16E541}"/>
          </ac:cxnSpMkLst>
        </pc:cxnChg>
        <pc:cxnChg chg="add del mod">
          <ac:chgData name="Jessica Keramea" userId="a6d2c763-b28f-4b96-8743-0a6544eee079" providerId="ADAL" clId="{DBB3CDF9-1C25-47E0-94D9-B3A8DF7BFD9C}" dt="2023-03-21T01:12:34.455" v="265"/>
          <ac:cxnSpMkLst>
            <pc:docMk/>
            <pc:sldMasterMk cId="3543137307" sldId="2147483676"/>
            <ac:cxnSpMk id="47" creationId="{FDE1CDF8-E877-8EE5-5F9B-4EA681C1D6FD}"/>
          </ac:cxnSpMkLst>
        </pc:cxnChg>
        <pc:cxnChg chg="add del mod">
          <ac:chgData name="Jessica Keramea" userId="a6d2c763-b28f-4b96-8743-0a6544eee079" providerId="ADAL" clId="{DBB3CDF9-1C25-47E0-94D9-B3A8DF7BFD9C}" dt="2023-03-21T01:12:34.455" v="265"/>
          <ac:cxnSpMkLst>
            <pc:docMk/>
            <pc:sldMasterMk cId="3543137307" sldId="2147483676"/>
            <ac:cxnSpMk id="48" creationId="{9AACA9E6-63CB-2E5D-DE8F-D23425295A92}"/>
          </ac:cxnSpMkLst>
        </pc:cxnChg>
        <pc:cxnChg chg="add del mod">
          <ac:chgData name="Jessica Keramea" userId="a6d2c763-b28f-4b96-8743-0a6544eee079" providerId="ADAL" clId="{DBB3CDF9-1C25-47E0-94D9-B3A8DF7BFD9C}" dt="2023-03-21T01:12:34.455" v="265"/>
          <ac:cxnSpMkLst>
            <pc:docMk/>
            <pc:sldMasterMk cId="3543137307" sldId="2147483676"/>
            <ac:cxnSpMk id="49" creationId="{0BBB8EDC-2C20-D284-ED9C-A3260E4CC554}"/>
          </ac:cxnSpMkLst>
        </pc:cxnChg>
        <pc:cxnChg chg="add del mod">
          <ac:chgData name="Jessica Keramea" userId="a6d2c763-b28f-4b96-8743-0a6544eee079" providerId="ADAL" clId="{DBB3CDF9-1C25-47E0-94D9-B3A8DF7BFD9C}" dt="2023-03-21T01:12:34.455" v="265"/>
          <ac:cxnSpMkLst>
            <pc:docMk/>
            <pc:sldMasterMk cId="3543137307" sldId="2147483676"/>
            <ac:cxnSpMk id="50" creationId="{CE458B0B-A9E8-C9E9-E1D1-F9422845D966}"/>
          </ac:cxnSpMkLst>
        </pc:cxnChg>
        <pc:cxnChg chg="add mod">
          <ac:chgData name="Jessica Keramea" userId="a6d2c763-b28f-4b96-8743-0a6544eee079" providerId="ADAL" clId="{DBB3CDF9-1C25-47E0-94D9-B3A8DF7BFD9C}" dt="2023-03-21T01:42:39.031" v="529" actId="1035"/>
          <ac:cxnSpMkLst>
            <pc:docMk/>
            <pc:sldMasterMk cId="3543137307" sldId="2147483676"/>
            <ac:cxnSpMk id="53" creationId="{108FA22B-3178-FD39-F529-913CF585A949}"/>
          </ac:cxnSpMkLst>
        </pc:cxnChg>
        <pc:cxnChg chg="add mod">
          <ac:chgData name="Jessica Keramea" userId="a6d2c763-b28f-4b96-8743-0a6544eee079" providerId="ADAL" clId="{DBB3CDF9-1C25-47E0-94D9-B3A8DF7BFD9C}" dt="2023-03-21T01:26:29.890" v="432" actId="1076"/>
          <ac:cxnSpMkLst>
            <pc:docMk/>
            <pc:sldMasterMk cId="3543137307" sldId="2147483676"/>
            <ac:cxnSpMk id="54" creationId="{F2F8BDD5-49AB-8E78-5197-D1C0093FD3CD}"/>
          </ac:cxnSpMkLst>
        </pc:cxnChg>
        <pc:cxnChg chg="add mod">
          <ac:chgData name="Jessica Keramea" userId="a6d2c763-b28f-4b96-8743-0a6544eee079" providerId="ADAL" clId="{DBB3CDF9-1C25-47E0-94D9-B3A8DF7BFD9C}" dt="2023-03-21T01:21:15.313" v="368" actId="1076"/>
          <ac:cxnSpMkLst>
            <pc:docMk/>
            <pc:sldMasterMk cId="3543137307" sldId="2147483676"/>
            <ac:cxnSpMk id="56" creationId="{AED3E1DC-46FD-CF2C-83DB-9B3F6E523414}"/>
          </ac:cxnSpMkLst>
        </pc:cxnChg>
        <pc:cxnChg chg="add mod">
          <ac:chgData name="Jessica Keramea" userId="a6d2c763-b28f-4b96-8743-0a6544eee079" providerId="ADAL" clId="{DBB3CDF9-1C25-47E0-94D9-B3A8DF7BFD9C}" dt="2023-03-21T01:26:38.515" v="434" actId="1076"/>
          <ac:cxnSpMkLst>
            <pc:docMk/>
            <pc:sldMasterMk cId="3543137307" sldId="2147483676"/>
            <ac:cxnSpMk id="57" creationId="{4F5CA315-FF80-BE70-C112-B96529A14D00}"/>
          </ac:cxnSpMkLst>
        </pc:cxnChg>
        <pc:cxnChg chg="add mod">
          <ac:chgData name="Jessica Keramea" userId="a6d2c763-b28f-4b96-8743-0a6544eee079" providerId="ADAL" clId="{DBB3CDF9-1C25-47E0-94D9-B3A8DF7BFD9C}" dt="2023-03-21T01:26:36.050" v="433" actId="1076"/>
          <ac:cxnSpMkLst>
            <pc:docMk/>
            <pc:sldMasterMk cId="3543137307" sldId="2147483676"/>
            <ac:cxnSpMk id="58" creationId="{B72A5F09-8B85-013E-BFF1-6963DCC119AC}"/>
          </ac:cxnSpMkLst>
        </pc:cxnChg>
        <pc:cxnChg chg="add mod">
          <ac:chgData name="Jessica Keramea" userId="a6d2c763-b28f-4b96-8743-0a6544eee079" providerId="ADAL" clId="{DBB3CDF9-1C25-47E0-94D9-B3A8DF7BFD9C}" dt="2023-03-21T01:26:49.333" v="436" actId="1076"/>
          <ac:cxnSpMkLst>
            <pc:docMk/>
            <pc:sldMasterMk cId="3543137307" sldId="2147483676"/>
            <ac:cxnSpMk id="63" creationId="{AA1446F7-185C-84FB-56C6-CA02D5919570}"/>
          </ac:cxnSpMkLst>
        </pc:cxnChg>
        <pc:sldLayoutChg chg="add mod replId">
          <pc:chgData name="Jessica Keramea" userId="a6d2c763-b28f-4b96-8743-0a6544eee079" providerId="ADAL" clId="{DBB3CDF9-1C25-47E0-94D9-B3A8DF7BFD9C}" dt="2023-03-21T01:03:52.397" v="103" actId="2890"/>
          <pc:sldLayoutMkLst>
            <pc:docMk/>
            <pc:sldMasterMk cId="3543137307" sldId="2147483676"/>
            <pc:sldLayoutMk cId="1480754894" sldId="214748367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DCE7F09-B6C0-D04E-E3C5-6E19EF7DF10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6D5B91-99A2-0F8E-DCA1-5616218BD00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DC1D44-8132-254F-B917-3E9064263603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6A13D1-F9AA-0595-83E9-9F664CB2A8F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CF3AC1-EF14-67DA-6261-2D7C6FCBE3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7E144-629B-414A-862F-7307E0F2B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22754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883A8E-A64F-6342-8D7C-9799495B7518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891A2-CDFA-7841-8A98-C9ED46213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32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IMPORTANT: PLEASE READ BELOW INFO BEFORE FILLING IN TEMPLATE </a:t>
            </a:r>
            <a:br>
              <a:rPr lang="en-US"/>
            </a:br>
            <a:endParaRPr lang="en-US"/>
          </a:p>
          <a:p>
            <a:endParaRPr lang="en-US"/>
          </a:p>
          <a:p>
            <a:pPr marL="228600" indent="-228600">
              <a:buFont typeface="+mj-lt"/>
              <a:buAutoNum type="arabicPeriod"/>
            </a:pPr>
            <a:r>
              <a:rPr lang="en-US"/>
              <a:t>Download a copy of this template and use PowerPoint to edit.</a:t>
            </a:r>
            <a:br>
              <a:rPr lang="en-US"/>
            </a:br>
            <a:endParaRPr lang="en-US"/>
          </a:p>
          <a:p>
            <a:pPr marL="228600" indent="-228600">
              <a:buFont typeface="+mj-lt"/>
              <a:buAutoNum type="arabicPeriod"/>
            </a:pPr>
            <a:r>
              <a:rPr lang="en-US"/>
              <a:t>Fill in relevant information for each intake. </a:t>
            </a:r>
            <a:br>
              <a:rPr lang="en-US"/>
            </a:br>
            <a:r>
              <a:rPr lang="en-US"/>
              <a:t>Only use Open Sans typeface. Ensure Assessment due dates and times are VERY clear for students.  </a:t>
            </a:r>
          </a:p>
          <a:p>
            <a:pPr marL="228600" indent="-228600">
              <a:buFont typeface="+mj-lt"/>
              <a:buAutoNum type="arabicPeriod"/>
            </a:pPr>
            <a:endParaRPr lang="en-US"/>
          </a:p>
          <a:p>
            <a:pPr marL="228600" indent="-228600">
              <a:buFont typeface="+mj-lt"/>
              <a:buAutoNum type="arabicPeriod"/>
            </a:pPr>
            <a:r>
              <a:rPr lang="en-US"/>
              <a:t>Once all info is filled in: EXPORT (File &gt; Export) as a pdf.</a:t>
            </a:r>
            <a:br>
              <a:rPr lang="en-US"/>
            </a:br>
            <a:endParaRPr lang="en-US"/>
          </a:p>
          <a:p>
            <a:pPr marL="228600" indent="-228600">
              <a:buFont typeface="+mj-lt"/>
              <a:buAutoNum type="arabicPeriod"/>
            </a:pPr>
            <a:r>
              <a:rPr lang="en-US"/>
              <a:t>RENAME as: </a:t>
            </a:r>
            <a:br>
              <a:rPr lang="en-US"/>
            </a:br>
            <a:r>
              <a:rPr lang="en-US"/>
              <a:t> </a:t>
            </a:r>
            <a:r>
              <a:rPr lang="en-US" err="1"/>
              <a:t>Programme</a:t>
            </a:r>
            <a:r>
              <a:rPr lang="en-US"/>
              <a:t> </a:t>
            </a:r>
            <a:r>
              <a:rPr lang="en-US" err="1"/>
              <a:t>name_intake</a:t>
            </a:r>
            <a:r>
              <a:rPr lang="en-US"/>
              <a:t> month </a:t>
            </a:r>
            <a:r>
              <a:rPr lang="en-US" err="1"/>
              <a:t>year_Programme</a:t>
            </a:r>
            <a:r>
              <a:rPr lang="en-US"/>
              <a:t> Info </a:t>
            </a:r>
            <a:r>
              <a:rPr lang="en-US" err="1"/>
              <a:t>Sheet.pdf</a:t>
            </a:r>
            <a:br>
              <a:rPr lang="en-US"/>
            </a:br>
            <a:br>
              <a:rPr lang="en-US"/>
            </a:br>
            <a:r>
              <a:rPr lang="en-US"/>
              <a:t>For example: Intro to eSports L3_Feb 2023_Programme Info </a:t>
            </a:r>
            <a:r>
              <a:rPr lang="en-US" err="1"/>
              <a:t>Sheet.pdf</a:t>
            </a:r>
            <a:endParaRPr lang="en-US"/>
          </a:p>
          <a:p>
            <a:pPr marL="228600" indent="-228600">
              <a:buFont typeface="+mj-lt"/>
              <a:buAutoNum type="arabicPeriod"/>
            </a:pPr>
            <a:endParaRPr lang="en-US"/>
          </a:p>
          <a:p>
            <a:pPr marL="228600" indent="-228600">
              <a:buFont typeface="+mj-lt"/>
              <a:buAutoNum type="arabicPeriod"/>
            </a:pPr>
            <a:r>
              <a:rPr lang="en-US"/>
              <a:t>Save the pdf to your Intake folder in the </a:t>
            </a:r>
            <a:r>
              <a:rPr lang="en-US" err="1"/>
              <a:t>Programme</a:t>
            </a:r>
            <a:r>
              <a:rPr lang="en-US"/>
              <a:t> folder in the Online Campus teams.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C891A2-CDFA-7841-8A98-C9ED462132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623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2742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97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07548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97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6252E-F809-702A-D803-526A2765DF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4B3DB0-EE97-7E4A-FA96-453AB5EDEC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FD9DAD-BB5C-6457-38AB-6F498DA7F5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/>
          <a:lstStyle/>
          <a:p>
            <a:fld id="{78BFCB51-A4DC-C341-A0EF-F3A44B5B3D78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5BF8A-D367-C371-42F8-B4A469B36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86471-CAEC-55C2-7D2E-80FB41023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/>
          <a:lstStyle/>
          <a:p>
            <a:fld id="{0FC84964-C469-204F-A28E-E59459F24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22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6252E-F809-702A-D803-526A2765DF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4B3DB0-EE97-7E4A-FA96-453AB5EDEC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FD9DAD-BB5C-6457-38AB-6F498DA7F5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/>
          <a:lstStyle/>
          <a:p>
            <a:fld id="{78BFCB51-A4DC-C341-A0EF-F3A44B5B3D78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5BF8A-D367-C371-42F8-B4A469B36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86471-CAEC-55C2-7D2E-80FB41023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/>
          <a:lstStyle/>
          <a:p>
            <a:fld id="{0FC84964-C469-204F-A28E-E59459F24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8553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D7EFC9-57EE-5F86-48A1-727A34E9A11B}"/>
              </a:ext>
            </a:extLst>
          </p:cNvPr>
          <p:cNvSpPr/>
          <p:nvPr userDrawn="1"/>
        </p:nvSpPr>
        <p:spPr>
          <a:xfrm>
            <a:off x="4916775" y="0"/>
            <a:ext cx="1941225" cy="920791"/>
          </a:xfrm>
          <a:prstGeom prst="rect">
            <a:avLst/>
          </a:prstGeom>
          <a:solidFill>
            <a:srgbClr val="F68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860E95B-3C61-500A-C129-DEC788BE4EE2}"/>
              </a:ext>
            </a:extLst>
          </p:cNvPr>
          <p:cNvSpPr/>
          <p:nvPr userDrawn="1"/>
        </p:nvSpPr>
        <p:spPr>
          <a:xfrm>
            <a:off x="1" y="0"/>
            <a:ext cx="4916774" cy="920791"/>
          </a:xfrm>
          <a:prstGeom prst="rect">
            <a:avLst/>
          </a:prstGeom>
          <a:solidFill>
            <a:srgbClr val="F89F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72768C-E376-7F10-9FB8-1ECFF389882B}"/>
              </a:ext>
            </a:extLst>
          </p:cNvPr>
          <p:cNvSpPr txBox="1"/>
          <p:nvPr userDrawn="1"/>
        </p:nvSpPr>
        <p:spPr>
          <a:xfrm>
            <a:off x="226689" y="142292"/>
            <a:ext cx="3948961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NZ" sz="2400" b="1" dirty="0">
                <a:solidFill>
                  <a:schemeClr val="bg1"/>
                </a:solidFill>
                <a:effectLst/>
                <a:latin typeface="Industry Ultra" pitchFamily="2" charset="77"/>
              </a:rPr>
              <a:t>FITNESS TESTING</a:t>
            </a:r>
          </a:p>
          <a:p>
            <a:pPr>
              <a:lnSpc>
                <a:spcPts val="2600"/>
              </a:lnSpc>
            </a:pPr>
            <a:r>
              <a:rPr lang="en-NZ" sz="2400" b="1" dirty="0">
                <a:latin typeface="Industry Ultra" pitchFamily="2" charset="77"/>
              </a:rPr>
              <a:t>NZIS ONLINE</a:t>
            </a:r>
            <a:endParaRPr lang="en-US" sz="2400" b="1" dirty="0">
              <a:latin typeface="Industry Ultra" pitchFamily="2" charset="7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1EBED45-589E-1509-FBEF-3357F23E3715}"/>
              </a:ext>
            </a:extLst>
          </p:cNvPr>
          <p:cNvSpPr txBox="1"/>
          <p:nvPr userDrawn="1"/>
        </p:nvSpPr>
        <p:spPr>
          <a:xfrm>
            <a:off x="226689" y="1128488"/>
            <a:ext cx="5715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NZ" sz="14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Kia </a:t>
            </a:r>
            <a:r>
              <a:rPr lang="en-NZ" sz="1400" b="1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ora</a:t>
            </a:r>
            <a:r>
              <a:rPr lang="en-NZ" sz="14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</a:t>
            </a:r>
          </a:p>
          <a:p>
            <a:r>
              <a:rPr lang="en-NZ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This document is to be used to record your client’s results fitness testing results.</a:t>
            </a:r>
            <a:endParaRPr lang="en-NZ" sz="8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954A1D-C3B9-0D2D-F42E-B51F29860823}"/>
              </a:ext>
            </a:extLst>
          </p:cNvPr>
          <p:cNvSpPr txBox="1"/>
          <p:nvPr userDrawn="1"/>
        </p:nvSpPr>
        <p:spPr>
          <a:xfrm>
            <a:off x="213965" y="1672781"/>
            <a:ext cx="5715087" cy="2209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2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GENERAL</a:t>
            </a:r>
          </a:p>
          <a:p>
            <a:pPr>
              <a:lnSpc>
                <a:spcPct val="300000"/>
              </a:lnSpc>
            </a:pPr>
            <a:r>
              <a:rPr lang="en-NZ" sz="1200" b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Client Name: </a:t>
            </a:r>
          </a:p>
          <a:p>
            <a:pPr>
              <a:lnSpc>
                <a:spcPct val="300000"/>
              </a:lnSpc>
            </a:pPr>
            <a:r>
              <a:rPr lang="en-NZ" sz="1200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Date: </a:t>
            </a:r>
            <a:endParaRPr lang="en-NZ" sz="1200" b="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300000"/>
              </a:lnSpc>
            </a:pPr>
            <a:r>
              <a:rPr lang="en-NZ" sz="1200" b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Resting Heart Rate:</a:t>
            </a:r>
            <a:r>
              <a:rPr lang="en-NZ" sz="1200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		</a:t>
            </a:r>
            <a:r>
              <a:rPr lang="en-NZ" sz="1200" b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Blood Pressure: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C4057F-ECBE-9D7A-E3CB-E23A9A175932}"/>
              </a:ext>
            </a:extLst>
          </p:cNvPr>
          <p:cNvSpPr txBox="1"/>
          <p:nvPr userDrawn="1"/>
        </p:nvSpPr>
        <p:spPr>
          <a:xfrm>
            <a:off x="213965" y="4031917"/>
            <a:ext cx="5715087" cy="409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NZ" sz="12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BODY COMPOSITION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4273C42-3227-93D8-6FBA-9245E23325EC}"/>
              </a:ext>
            </a:extLst>
          </p:cNvPr>
          <p:cNvCxnSpPr/>
          <p:nvPr userDrawn="1"/>
        </p:nvCxnSpPr>
        <p:spPr>
          <a:xfrm>
            <a:off x="201454" y="2748036"/>
            <a:ext cx="64296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92D97F6-A89E-29B7-0D55-5C2345AEFA19}"/>
              </a:ext>
            </a:extLst>
          </p:cNvPr>
          <p:cNvSpPr txBox="1"/>
          <p:nvPr userDrawn="1"/>
        </p:nvSpPr>
        <p:spPr>
          <a:xfrm>
            <a:off x="5794317" y="9507918"/>
            <a:ext cx="1028166" cy="376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600"/>
              </a:lnSpc>
            </a:pPr>
            <a:r>
              <a:rPr lang="en-NZ" sz="1000" b="1" dirty="0">
                <a:solidFill>
                  <a:schemeClr val="bg2">
                    <a:lumMod val="50000"/>
                  </a:schemeClr>
                </a:solidFill>
                <a:effectLst/>
                <a:latin typeface="Industry Ultra" pitchFamily="2" charset="77"/>
              </a:rPr>
              <a:t>PAGE 1/2</a:t>
            </a:r>
            <a:endParaRPr lang="en-US" sz="1000" b="1" dirty="0">
              <a:solidFill>
                <a:schemeClr val="bg2">
                  <a:lumMod val="50000"/>
                </a:schemeClr>
              </a:solidFill>
              <a:latin typeface="Industry Ultra" pitchFamily="2" charset="77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2FD65EC-365D-22F5-5A1C-11B75264B34D}"/>
              </a:ext>
            </a:extLst>
          </p:cNvPr>
          <p:cNvCxnSpPr>
            <a:cxnSpLocks/>
          </p:cNvCxnSpPr>
          <p:nvPr userDrawn="1"/>
        </p:nvCxnSpPr>
        <p:spPr>
          <a:xfrm>
            <a:off x="0" y="4441003"/>
            <a:ext cx="6858000" cy="0"/>
          </a:xfrm>
          <a:prstGeom prst="line">
            <a:avLst/>
          </a:prstGeom>
          <a:ln w="38100">
            <a:solidFill>
              <a:schemeClr val="accent2">
                <a:lumMod val="20000"/>
                <a:lumOff val="80000"/>
              </a:schemeClr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B45F3476-B580-82D8-5DC0-7861A9D35264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767639933"/>
              </p:ext>
            </p:extLst>
          </p:nvPr>
        </p:nvGraphicFramePr>
        <p:xfrm>
          <a:off x="238054" y="4704718"/>
          <a:ext cx="624422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9127">
                  <a:extLst>
                    <a:ext uri="{9D8B030D-6E8A-4147-A177-3AD203B41FA5}">
                      <a16:colId xmlns:a16="http://schemas.microsoft.com/office/drawing/2014/main" val="1271293572"/>
                    </a:ext>
                  </a:extLst>
                </a:gridCol>
                <a:gridCol w="1239127">
                  <a:extLst>
                    <a:ext uri="{9D8B030D-6E8A-4147-A177-3AD203B41FA5}">
                      <a16:colId xmlns:a16="http://schemas.microsoft.com/office/drawing/2014/main" val="3386706504"/>
                    </a:ext>
                  </a:extLst>
                </a:gridCol>
                <a:gridCol w="1239127">
                  <a:extLst>
                    <a:ext uri="{9D8B030D-6E8A-4147-A177-3AD203B41FA5}">
                      <a16:colId xmlns:a16="http://schemas.microsoft.com/office/drawing/2014/main" val="2562516809"/>
                    </a:ext>
                  </a:extLst>
                </a:gridCol>
                <a:gridCol w="1239127">
                  <a:extLst>
                    <a:ext uri="{9D8B030D-6E8A-4147-A177-3AD203B41FA5}">
                      <a16:colId xmlns:a16="http://schemas.microsoft.com/office/drawing/2014/main" val="2047847158"/>
                    </a:ext>
                  </a:extLst>
                </a:gridCol>
                <a:gridCol w="1287717">
                  <a:extLst>
                    <a:ext uri="{9D8B030D-6E8A-4147-A177-3AD203B41FA5}">
                      <a16:colId xmlns:a16="http://schemas.microsoft.com/office/drawing/2014/main" val="40976287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NZ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Site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9F4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#1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9F4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#2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9F4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#3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9F4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Final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9F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424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sz="1200" b="1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Bicep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9F4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04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200" b="1" dirty="0" err="1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Tricep</a:t>
                      </a:r>
                      <a:endParaRPr lang="en-NZ" sz="1200" b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9F4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263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sz="1200" b="1" dirty="0" err="1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Subscapula</a:t>
                      </a:r>
                      <a:endParaRPr lang="en-NZ" sz="1200" b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9F4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408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sz="1200" b="1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Suprailiac</a:t>
                      </a:r>
                      <a:endParaRPr lang="en-NZ" sz="1200" b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9F4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099824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Total Sum of Skinfolds (TSS)</a:t>
                      </a:r>
                      <a:endParaRPr lang="en-NZ" sz="1200" b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9F4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61534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CD2ACA2-2270-A520-43B8-A1BC8AD9EF46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253647129"/>
              </p:ext>
            </p:extLst>
          </p:nvPr>
        </p:nvGraphicFramePr>
        <p:xfrm>
          <a:off x="243839" y="7229856"/>
          <a:ext cx="6238439" cy="2253174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133345">
                  <a:extLst>
                    <a:ext uri="{9D8B030D-6E8A-4147-A177-3AD203B41FA5}">
                      <a16:colId xmlns:a16="http://schemas.microsoft.com/office/drawing/2014/main" val="1418600518"/>
                    </a:ext>
                  </a:extLst>
                </a:gridCol>
                <a:gridCol w="3105094">
                  <a:extLst>
                    <a:ext uri="{9D8B030D-6E8A-4147-A177-3AD203B41FA5}">
                      <a16:colId xmlns:a16="http://schemas.microsoft.com/office/drawing/2014/main" val="2330823425"/>
                    </a:ext>
                  </a:extLst>
                </a:gridCol>
              </a:tblGrid>
              <a:tr h="3218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200" b="1" dirty="0"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Weight</a:t>
                      </a:r>
                      <a:endParaRPr lang="en-AU" sz="1200" b="1" dirty="0">
                        <a:solidFill>
                          <a:schemeClr val="bg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9F4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860561"/>
                  </a:ext>
                </a:extLst>
              </a:tr>
              <a:tr h="3218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200" b="1" dirty="0"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Height</a:t>
                      </a:r>
                      <a:endParaRPr lang="en-AU" sz="1200" b="1" dirty="0">
                        <a:solidFill>
                          <a:schemeClr val="bg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9F4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04023"/>
                  </a:ext>
                </a:extLst>
              </a:tr>
              <a:tr h="3218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200" b="1" dirty="0"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BMI</a:t>
                      </a:r>
                      <a:endParaRPr lang="en-AU" sz="1200" b="1" dirty="0">
                        <a:solidFill>
                          <a:schemeClr val="bg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9F4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699999"/>
                  </a:ext>
                </a:extLst>
              </a:tr>
              <a:tr h="3218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200" b="1" dirty="0"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Total Sum of Skinfolds</a:t>
                      </a:r>
                      <a:endParaRPr lang="en-AU" sz="1200" b="1" dirty="0">
                        <a:solidFill>
                          <a:schemeClr val="bg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9F4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590098"/>
                  </a:ext>
                </a:extLst>
              </a:tr>
              <a:tr h="3218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200" b="1" dirty="0"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% Bodyfat</a:t>
                      </a:r>
                      <a:endParaRPr lang="en-AU" sz="1200" b="1" dirty="0">
                        <a:solidFill>
                          <a:schemeClr val="bg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9F4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759402"/>
                  </a:ext>
                </a:extLst>
              </a:tr>
              <a:tr h="3218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200" b="1" dirty="0"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Fat Weight</a:t>
                      </a:r>
                      <a:endParaRPr lang="en-AU" sz="1200" b="1" dirty="0">
                        <a:solidFill>
                          <a:schemeClr val="bg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9F4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420408"/>
                  </a:ext>
                </a:extLst>
              </a:tr>
              <a:tr h="3218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200" b="1" dirty="0"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Lean Body Weight</a:t>
                      </a:r>
                      <a:endParaRPr lang="en-AU" sz="1200" b="1" dirty="0">
                        <a:solidFill>
                          <a:schemeClr val="bg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9F4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015014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F201FCC-45CC-A302-765D-F1ADA8C87C4A}"/>
              </a:ext>
            </a:extLst>
          </p:cNvPr>
          <p:cNvCxnSpPr>
            <a:cxnSpLocks/>
          </p:cNvCxnSpPr>
          <p:nvPr userDrawn="1"/>
        </p:nvCxnSpPr>
        <p:spPr>
          <a:xfrm>
            <a:off x="-12724" y="2179865"/>
            <a:ext cx="6858000" cy="0"/>
          </a:xfrm>
          <a:prstGeom prst="line">
            <a:avLst/>
          </a:prstGeom>
          <a:ln w="38100">
            <a:solidFill>
              <a:schemeClr val="accent2">
                <a:lumMod val="20000"/>
                <a:lumOff val="80000"/>
              </a:schemeClr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19BEB9D-323E-B40C-3246-96294A025D95}"/>
              </a:ext>
            </a:extLst>
          </p:cNvPr>
          <p:cNvCxnSpPr/>
          <p:nvPr userDrawn="1"/>
        </p:nvCxnSpPr>
        <p:spPr>
          <a:xfrm>
            <a:off x="213965" y="3300407"/>
            <a:ext cx="64296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14C8E5A-A334-3BC2-1106-6F79DDD582E1}"/>
              </a:ext>
            </a:extLst>
          </p:cNvPr>
          <p:cNvCxnSpPr/>
          <p:nvPr userDrawn="1"/>
        </p:nvCxnSpPr>
        <p:spPr>
          <a:xfrm>
            <a:off x="212350" y="3848539"/>
            <a:ext cx="64296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8" name="Picture 37" descr="Logo&#10;&#10;Description automatically generated">
            <a:extLst>
              <a:ext uri="{FF2B5EF4-FFF2-40B4-BE49-F238E27FC236}">
                <a16:creationId xmlns:a16="http://schemas.microsoft.com/office/drawing/2014/main" id="{BF95CE37-336A-EE36-ABE9-8D27C71D927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27374" y="35162"/>
            <a:ext cx="1126436" cy="70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344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D7EFC9-57EE-5F86-48A1-727A34E9A11B}"/>
              </a:ext>
            </a:extLst>
          </p:cNvPr>
          <p:cNvSpPr/>
          <p:nvPr userDrawn="1"/>
        </p:nvSpPr>
        <p:spPr>
          <a:xfrm>
            <a:off x="4916775" y="0"/>
            <a:ext cx="1941225" cy="920791"/>
          </a:xfrm>
          <a:prstGeom prst="rect">
            <a:avLst/>
          </a:prstGeom>
          <a:solidFill>
            <a:srgbClr val="F68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860E95B-3C61-500A-C129-DEC788BE4EE2}"/>
              </a:ext>
            </a:extLst>
          </p:cNvPr>
          <p:cNvSpPr/>
          <p:nvPr userDrawn="1"/>
        </p:nvSpPr>
        <p:spPr>
          <a:xfrm>
            <a:off x="1" y="0"/>
            <a:ext cx="4916774" cy="920791"/>
          </a:xfrm>
          <a:prstGeom prst="rect">
            <a:avLst/>
          </a:prstGeom>
          <a:solidFill>
            <a:srgbClr val="F6871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72768C-E376-7F10-9FB8-1ECFF389882B}"/>
              </a:ext>
            </a:extLst>
          </p:cNvPr>
          <p:cNvSpPr txBox="1"/>
          <p:nvPr userDrawn="1"/>
        </p:nvSpPr>
        <p:spPr>
          <a:xfrm>
            <a:off x="226689" y="142292"/>
            <a:ext cx="3948961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NZ" sz="2400" b="1" dirty="0">
                <a:solidFill>
                  <a:schemeClr val="bg1"/>
                </a:solidFill>
                <a:effectLst/>
                <a:latin typeface="Industry Ultra" pitchFamily="2" charset="77"/>
              </a:rPr>
              <a:t>FITNESS TESTING</a:t>
            </a:r>
          </a:p>
          <a:p>
            <a:pPr>
              <a:lnSpc>
                <a:spcPts val="2600"/>
              </a:lnSpc>
            </a:pPr>
            <a:r>
              <a:rPr lang="en-NZ" sz="2400" b="1" dirty="0">
                <a:latin typeface="Industry Ultra" pitchFamily="2" charset="77"/>
              </a:rPr>
              <a:t>NZIS ONLINE</a:t>
            </a:r>
            <a:endParaRPr lang="en-US" sz="2400" b="1" dirty="0">
              <a:latin typeface="Industry Ultra" pitchFamily="2" charset="7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1EBED45-589E-1509-FBEF-3357F23E3715}"/>
              </a:ext>
            </a:extLst>
          </p:cNvPr>
          <p:cNvSpPr txBox="1"/>
          <p:nvPr userDrawn="1"/>
        </p:nvSpPr>
        <p:spPr>
          <a:xfrm>
            <a:off x="259293" y="1119460"/>
            <a:ext cx="5715087" cy="409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GIRTHS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954A1D-C3B9-0D2D-F42E-B51F29860823}"/>
              </a:ext>
            </a:extLst>
          </p:cNvPr>
          <p:cNvSpPr txBox="1"/>
          <p:nvPr userDrawn="1"/>
        </p:nvSpPr>
        <p:spPr>
          <a:xfrm>
            <a:off x="277304" y="1366102"/>
            <a:ext cx="5697076" cy="165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200" b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Biceps:						Hips:</a:t>
            </a:r>
            <a:r>
              <a:rPr lang="en-NZ" sz="1200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endParaRPr lang="en-NZ" sz="1200" b="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300000"/>
              </a:lnSpc>
            </a:pPr>
            <a:r>
              <a:rPr lang="en-NZ" sz="1200" b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Chest:							Calf:</a:t>
            </a:r>
          </a:p>
          <a:p>
            <a:pPr>
              <a:lnSpc>
                <a:spcPct val="300000"/>
              </a:lnSpc>
            </a:pPr>
            <a:r>
              <a:rPr lang="en-NZ" sz="1200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Waist:</a:t>
            </a:r>
            <a:r>
              <a:rPr lang="en-NZ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				</a:t>
            </a:r>
            <a:r>
              <a:rPr lang="en-NZ" sz="1200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Upper Thighs:</a:t>
            </a:r>
            <a:r>
              <a:rPr lang="en-NZ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</a:t>
            </a:r>
            <a:endParaRPr lang="en-NZ" sz="1200" b="1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C4057F-ECBE-9D7A-E3CB-E23A9A175932}"/>
              </a:ext>
            </a:extLst>
          </p:cNvPr>
          <p:cNvSpPr txBox="1"/>
          <p:nvPr userDrawn="1"/>
        </p:nvSpPr>
        <p:spPr>
          <a:xfrm>
            <a:off x="259293" y="3516875"/>
            <a:ext cx="5715087" cy="409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NZ" sz="12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MOBILITY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6BCF345-4F9D-B628-0CAB-86D3DF0BA168}"/>
              </a:ext>
            </a:extLst>
          </p:cNvPr>
          <p:cNvCxnSpPr>
            <a:cxnSpLocks/>
          </p:cNvCxnSpPr>
          <p:nvPr userDrawn="1"/>
        </p:nvCxnSpPr>
        <p:spPr>
          <a:xfrm>
            <a:off x="259792" y="1916129"/>
            <a:ext cx="64296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4273C42-3227-93D8-6FBA-9245E23325EC}"/>
              </a:ext>
            </a:extLst>
          </p:cNvPr>
          <p:cNvCxnSpPr>
            <a:cxnSpLocks/>
          </p:cNvCxnSpPr>
          <p:nvPr userDrawn="1"/>
        </p:nvCxnSpPr>
        <p:spPr>
          <a:xfrm>
            <a:off x="246782" y="2488748"/>
            <a:ext cx="64296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40006D0-2594-B347-DB2D-5BE026056635}"/>
              </a:ext>
            </a:extLst>
          </p:cNvPr>
          <p:cNvCxnSpPr>
            <a:cxnSpLocks/>
          </p:cNvCxnSpPr>
          <p:nvPr userDrawn="1"/>
        </p:nvCxnSpPr>
        <p:spPr>
          <a:xfrm>
            <a:off x="259792" y="3016632"/>
            <a:ext cx="64296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92D97F6-A89E-29B7-0D55-5C2345AEFA19}"/>
              </a:ext>
            </a:extLst>
          </p:cNvPr>
          <p:cNvSpPr txBox="1"/>
          <p:nvPr userDrawn="1"/>
        </p:nvSpPr>
        <p:spPr>
          <a:xfrm>
            <a:off x="5794317" y="9507918"/>
            <a:ext cx="1028166" cy="376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600"/>
              </a:lnSpc>
            </a:pPr>
            <a:r>
              <a:rPr lang="en-NZ" sz="1000" b="1" dirty="0">
                <a:solidFill>
                  <a:schemeClr val="bg2">
                    <a:lumMod val="50000"/>
                  </a:schemeClr>
                </a:solidFill>
                <a:effectLst/>
                <a:latin typeface="Industry Ultra" pitchFamily="2" charset="77"/>
              </a:rPr>
              <a:t>PAGE 2/2</a:t>
            </a:r>
            <a:endParaRPr lang="en-US" sz="1000" b="1" dirty="0">
              <a:solidFill>
                <a:schemeClr val="bg2">
                  <a:lumMod val="50000"/>
                </a:schemeClr>
              </a:solidFill>
              <a:latin typeface="Industry Ultra" pitchFamily="2" charset="77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2FD65EC-365D-22F5-5A1C-11B75264B34D}"/>
              </a:ext>
            </a:extLst>
          </p:cNvPr>
          <p:cNvCxnSpPr>
            <a:cxnSpLocks/>
          </p:cNvCxnSpPr>
          <p:nvPr userDrawn="1"/>
        </p:nvCxnSpPr>
        <p:spPr>
          <a:xfrm>
            <a:off x="32105" y="3891897"/>
            <a:ext cx="6855087" cy="0"/>
          </a:xfrm>
          <a:prstGeom prst="line">
            <a:avLst/>
          </a:prstGeom>
          <a:ln w="38100">
            <a:solidFill>
              <a:schemeClr val="accent2">
                <a:lumMod val="20000"/>
                <a:lumOff val="80000"/>
              </a:schemeClr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A5A490C-C6D6-E0BB-D022-9D4953CAAD13}"/>
              </a:ext>
            </a:extLst>
          </p:cNvPr>
          <p:cNvCxnSpPr>
            <a:cxnSpLocks/>
          </p:cNvCxnSpPr>
          <p:nvPr userDrawn="1"/>
        </p:nvCxnSpPr>
        <p:spPr>
          <a:xfrm>
            <a:off x="0" y="1502875"/>
            <a:ext cx="6887192" cy="33557"/>
          </a:xfrm>
          <a:prstGeom prst="line">
            <a:avLst/>
          </a:prstGeom>
          <a:ln w="38100">
            <a:solidFill>
              <a:schemeClr val="accent2">
                <a:lumMod val="20000"/>
                <a:lumOff val="80000"/>
              </a:schemeClr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68113E2-8240-D308-1788-FC58534D7322}"/>
              </a:ext>
            </a:extLst>
          </p:cNvPr>
          <p:cNvCxnSpPr>
            <a:cxnSpLocks/>
          </p:cNvCxnSpPr>
          <p:nvPr userDrawn="1"/>
        </p:nvCxnSpPr>
        <p:spPr>
          <a:xfrm>
            <a:off x="337956" y="4350085"/>
            <a:ext cx="637057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982720C-A0B3-1387-489D-9FBC7449F8A9}"/>
              </a:ext>
            </a:extLst>
          </p:cNvPr>
          <p:cNvCxnSpPr>
            <a:cxnSpLocks/>
          </p:cNvCxnSpPr>
          <p:nvPr userDrawn="1"/>
        </p:nvCxnSpPr>
        <p:spPr>
          <a:xfrm>
            <a:off x="337956" y="4834606"/>
            <a:ext cx="638358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0FB06E8A-6880-C456-A4B3-2A647D5C73DF}"/>
              </a:ext>
            </a:extLst>
          </p:cNvPr>
          <p:cNvSpPr txBox="1"/>
          <p:nvPr userDrawn="1"/>
        </p:nvSpPr>
        <p:spPr>
          <a:xfrm>
            <a:off x="246782" y="3776693"/>
            <a:ext cx="6471544" cy="1101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AU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 and Reach:</a:t>
            </a:r>
          </a:p>
          <a:p>
            <a:pPr>
              <a:lnSpc>
                <a:spcPct val="300000"/>
              </a:lnSpc>
            </a:pPr>
            <a:r>
              <a:rPr lang="en-AU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FMS Overhead Squat: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5E7253F-5926-4922-1D99-E8CA1C12662F}"/>
              </a:ext>
            </a:extLst>
          </p:cNvPr>
          <p:cNvSpPr txBox="1"/>
          <p:nvPr userDrawn="1"/>
        </p:nvSpPr>
        <p:spPr>
          <a:xfrm>
            <a:off x="148524" y="5596244"/>
            <a:ext cx="5715087" cy="409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NZ" sz="12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PERFORMANCE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08FA22B-3178-FD39-F529-913CF585A949}"/>
              </a:ext>
            </a:extLst>
          </p:cNvPr>
          <p:cNvCxnSpPr>
            <a:cxnSpLocks/>
          </p:cNvCxnSpPr>
          <p:nvPr userDrawn="1"/>
        </p:nvCxnSpPr>
        <p:spPr>
          <a:xfrm>
            <a:off x="-49150" y="5966282"/>
            <a:ext cx="6907150" cy="0"/>
          </a:xfrm>
          <a:prstGeom prst="line">
            <a:avLst/>
          </a:prstGeom>
          <a:ln w="38100">
            <a:solidFill>
              <a:schemeClr val="accent2">
                <a:lumMod val="20000"/>
                <a:lumOff val="80000"/>
              </a:schemeClr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2F8BDD5-49AB-8E78-5197-D1C0093FD3CD}"/>
              </a:ext>
            </a:extLst>
          </p:cNvPr>
          <p:cNvCxnSpPr>
            <a:cxnSpLocks/>
          </p:cNvCxnSpPr>
          <p:nvPr userDrawn="1"/>
        </p:nvCxnSpPr>
        <p:spPr>
          <a:xfrm>
            <a:off x="214178" y="7006409"/>
            <a:ext cx="64296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14E2F278-5768-57EC-81C0-6A201D4436AF}"/>
              </a:ext>
            </a:extLst>
          </p:cNvPr>
          <p:cNvSpPr txBox="1"/>
          <p:nvPr userDrawn="1"/>
        </p:nvSpPr>
        <p:spPr>
          <a:xfrm>
            <a:off x="121631" y="5915752"/>
            <a:ext cx="53984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Watt Bike, 3-Minute Max Test:</a:t>
            </a:r>
            <a:endParaRPr lang="en-AU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300000"/>
              </a:lnSpc>
            </a:pPr>
            <a:r>
              <a:rPr lang="en-AU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Harvard Step Test:</a:t>
            </a:r>
          </a:p>
          <a:p>
            <a:pPr>
              <a:lnSpc>
                <a:spcPct val="300000"/>
              </a:lnSpc>
            </a:pPr>
            <a:r>
              <a:rPr lang="en-AU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Strength Test:	</a:t>
            </a:r>
          </a:p>
          <a:p>
            <a:pPr>
              <a:lnSpc>
                <a:spcPct val="300000"/>
              </a:lnSpc>
            </a:pPr>
            <a:r>
              <a:rPr lang="en-AU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Power Test:</a:t>
            </a:r>
          </a:p>
          <a:p>
            <a:pPr>
              <a:lnSpc>
                <a:spcPct val="300000"/>
              </a:lnSpc>
            </a:pPr>
            <a:r>
              <a:rPr lang="en-AU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Other:</a:t>
            </a:r>
          </a:p>
          <a:p>
            <a:endParaRPr lang="en-AU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ED3E1DC-46FD-CF2C-83DB-9B3F6E523414}"/>
              </a:ext>
            </a:extLst>
          </p:cNvPr>
          <p:cNvCxnSpPr>
            <a:cxnSpLocks/>
          </p:cNvCxnSpPr>
          <p:nvPr userDrawn="1"/>
        </p:nvCxnSpPr>
        <p:spPr>
          <a:xfrm>
            <a:off x="214178" y="6455434"/>
            <a:ext cx="64296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4F5CA315-FF80-BE70-C112-B96529A14D00}"/>
              </a:ext>
            </a:extLst>
          </p:cNvPr>
          <p:cNvCxnSpPr>
            <a:cxnSpLocks/>
          </p:cNvCxnSpPr>
          <p:nvPr userDrawn="1"/>
        </p:nvCxnSpPr>
        <p:spPr>
          <a:xfrm>
            <a:off x="214178" y="8099713"/>
            <a:ext cx="64296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72A5F09-8B85-013E-BFF1-6963DCC119AC}"/>
              </a:ext>
            </a:extLst>
          </p:cNvPr>
          <p:cNvCxnSpPr>
            <a:cxnSpLocks/>
          </p:cNvCxnSpPr>
          <p:nvPr userDrawn="1"/>
        </p:nvCxnSpPr>
        <p:spPr>
          <a:xfrm>
            <a:off x="214178" y="7588494"/>
            <a:ext cx="64296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AA1446F7-185C-84FB-56C6-CA02D5919570}"/>
              </a:ext>
            </a:extLst>
          </p:cNvPr>
          <p:cNvCxnSpPr>
            <a:cxnSpLocks/>
          </p:cNvCxnSpPr>
          <p:nvPr userDrawn="1"/>
        </p:nvCxnSpPr>
        <p:spPr>
          <a:xfrm>
            <a:off x="214178" y="8649679"/>
            <a:ext cx="64296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4" name="Picture 83" descr="Logo&#10;&#10;Description automatically generated">
            <a:extLst>
              <a:ext uri="{FF2B5EF4-FFF2-40B4-BE49-F238E27FC236}">
                <a16:creationId xmlns:a16="http://schemas.microsoft.com/office/drawing/2014/main" id="{E9F2ECD0-0000-F08F-33A2-9C24D6ADBBA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27374" y="35162"/>
            <a:ext cx="1126436" cy="70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137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5CF8990-1305-9D66-2838-55F36D604EE3}"/>
              </a:ext>
            </a:extLst>
          </p:cNvPr>
          <p:cNvSpPr/>
          <p:nvPr userDrawn="1"/>
        </p:nvSpPr>
        <p:spPr>
          <a:xfrm>
            <a:off x="4916775" y="0"/>
            <a:ext cx="1941225" cy="920791"/>
          </a:xfrm>
          <a:prstGeom prst="rect">
            <a:avLst/>
          </a:prstGeom>
          <a:solidFill>
            <a:srgbClr val="F68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A61703B-5ED8-8C5B-40CA-E316629415B9}"/>
              </a:ext>
            </a:extLst>
          </p:cNvPr>
          <p:cNvSpPr/>
          <p:nvPr userDrawn="1"/>
        </p:nvSpPr>
        <p:spPr>
          <a:xfrm>
            <a:off x="1" y="0"/>
            <a:ext cx="4916774" cy="920791"/>
          </a:xfrm>
          <a:prstGeom prst="rect">
            <a:avLst/>
          </a:prstGeom>
          <a:solidFill>
            <a:srgbClr val="F6871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DF9376-3C5D-C29C-FE5E-A0C5DCB3D012}"/>
              </a:ext>
            </a:extLst>
          </p:cNvPr>
          <p:cNvSpPr txBox="1"/>
          <p:nvPr userDrawn="1"/>
        </p:nvSpPr>
        <p:spPr>
          <a:xfrm>
            <a:off x="226689" y="142292"/>
            <a:ext cx="3948961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NZ" sz="2400" b="1">
                <a:solidFill>
                  <a:schemeClr val="bg1"/>
                </a:solidFill>
                <a:effectLst/>
                <a:latin typeface="Industry Ultra" pitchFamily="2" charset="77"/>
              </a:rPr>
              <a:t>PROGRAMME INFO SHEET</a:t>
            </a:r>
          </a:p>
          <a:p>
            <a:pPr>
              <a:lnSpc>
                <a:spcPts val="2600"/>
              </a:lnSpc>
            </a:pPr>
            <a:r>
              <a:rPr lang="en-NZ" sz="2400" b="1">
                <a:latin typeface="Industry Ultra" pitchFamily="2" charset="77"/>
              </a:rPr>
              <a:t>NZIS ONLINE</a:t>
            </a:r>
            <a:endParaRPr lang="en-US" sz="2400" b="1">
              <a:latin typeface="Industry Ultra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9DC8E2F5-5769-3361-5E6A-1BC90ACA962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27374" y="83290"/>
            <a:ext cx="1126436" cy="70516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3EA42D0-2ABB-612B-BB9E-29A3182750A7}"/>
              </a:ext>
            </a:extLst>
          </p:cNvPr>
          <p:cNvSpPr txBox="1"/>
          <p:nvPr userDrawn="1"/>
        </p:nvSpPr>
        <p:spPr>
          <a:xfrm>
            <a:off x="5794317" y="9507918"/>
            <a:ext cx="1028166" cy="362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600"/>
              </a:lnSpc>
            </a:pPr>
            <a:r>
              <a:rPr lang="en-NZ" sz="1000" b="1" dirty="0">
                <a:solidFill>
                  <a:schemeClr val="bg2">
                    <a:lumMod val="50000"/>
                  </a:schemeClr>
                </a:solidFill>
                <a:effectLst/>
                <a:latin typeface="Industry Ultra" pitchFamily="2" charset="77"/>
              </a:rPr>
              <a:t>PAGE 2/3</a:t>
            </a:r>
            <a:endParaRPr lang="en-US" sz="1000" b="1" dirty="0">
              <a:solidFill>
                <a:schemeClr val="bg2">
                  <a:lumMod val="50000"/>
                </a:schemeClr>
              </a:solidFill>
              <a:latin typeface="Industry Ultra" pitchFamily="2" charset="77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E465A4C-1023-D28C-6680-BE330DBE67BE}"/>
              </a:ext>
            </a:extLst>
          </p:cNvPr>
          <p:cNvCxnSpPr>
            <a:cxnSpLocks/>
          </p:cNvCxnSpPr>
          <p:nvPr userDrawn="1"/>
        </p:nvCxnSpPr>
        <p:spPr>
          <a:xfrm>
            <a:off x="0" y="1932723"/>
            <a:ext cx="6858000" cy="0"/>
          </a:xfrm>
          <a:prstGeom prst="line">
            <a:avLst/>
          </a:prstGeom>
          <a:ln w="38100">
            <a:solidFill>
              <a:schemeClr val="accent2">
                <a:lumMod val="20000"/>
                <a:lumOff val="80000"/>
              </a:schemeClr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927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5CF8990-1305-9D66-2838-55F36D604EE3}"/>
              </a:ext>
            </a:extLst>
          </p:cNvPr>
          <p:cNvSpPr/>
          <p:nvPr userDrawn="1"/>
        </p:nvSpPr>
        <p:spPr>
          <a:xfrm>
            <a:off x="4916775" y="0"/>
            <a:ext cx="1941225" cy="920791"/>
          </a:xfrm>
          <a:prstGeom prst="rect">
            <a:avLst/>
          </a:prstGeom>
          <a:solidFill>
            <a:srgbClr val="F68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A61703B-5ED8-8C5B-40CA-E316629415B9}"/>
              </a:ext>
            </a:extLst>
          </p:cNvPr>
          <p:cNvSpPr/>
          <p:nvPr userDrawn="1"/>
        </p:nvSpPr>
        <p:spPr>
          <a:xfrm>
            <a:off x="1" y="0"/>
            <a:ext cx="4916774" cy="920791"/>
          </a:xfrm>
          <a:prstGeom prst="rect">
            <a:avLst/>
          </a:prstGeom>
          <a:solidFill>
            <a:srgbClr val="F6871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DF9376-3C5D-C29C-FE5E-A0C5DCB3D012}"/>
              </a:ext>
            </a:extLst>
          </p:cNvPr>
          <p:cNvSpPr txBox="1"/>
          <p:nvPr userDrawn="1"/>
        </p:nvSpPr>
        <p:spPr>
          <a:xfrm>
            <a:off x="226689" y="142292"/>
            <a:ext cx="3948961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NZ" sz="2400" b="1">
                <a:solidFill>
                  <a:schemeClr val="bg1"/>
                </a:solidFill>
                <a:effectLst/>
                <a:latin typeface="Industry Ultra" pitchFamily="2" charset="77"/>
              </a:rPr>
              <a:t>PROGRAMME INFO SHEET</a:t>
            </a:r>
          </a:p>
          <a:p>
            <a:pPr>
              <a:lnSpc>
                <a:spcPts val="2600"/>
              </a:lnSpc>
            </a:pPr>
            <a:r>
              <a:rPr lang="en-NZ" sz="2400" b="1">
                <a:latin typeface="Industry Ultra" pitchFamily="2" charset="77"/>
              </a:rPr>
              <a:t>NZIS ONLINE</a:t>
            </a:r>
            <a:endParaRPr lang="en-US" sz="2400" b="1">
              <a:latin typeface="Industry Ultra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9DC8E2F5-5769-3361-5E6A-1BC90ACA962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27374" y="83290"/>
            <a:ext cx="1126436" cy="70516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81F4F20-4E12-7F50-B8FA-2D2DC6E8F06D}"/>
              </a:ext>
            </a:extLst>
          </p:cNvPr>
          <p:cNvSpPr txBox="1"/>
          <p:nvPr userDrawn="1"/>
        </p:nvSpPr>
        <p:spPr>
          <a:xfrm>
            <a:off x="226689" y="1124810"/>
            <a:ext cx="6404123" cy="409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NZ" sz="12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PREPARATION FOR UPCOMING ASSESSMENTS – CLIENTS</a:t>
            </a:r>
            <a:endParaRPr lang="en-NZ" sz="750" b="0" i="1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EA42D0-2ABB-612B-BB9E-29A3182750A7}"/>
              </a:ext>
            </a:extLst>
          </p:cNvPr>
          <p:cNvSpPr txBox="1"/>
          <p:nvPr userDrawn="1"/>
        </p:nvSpPr>
        <p:spPr>
          <a:xfrm>
            <a:off x="5794317" y="9507918"/>
            <a:ext cx="1028166" cy="362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600"/>
              </a:lnSpc>
            </a:pPr>
            <a:r>
              <a:rPr lang="en-NZ" sz="1000" b="1" dirty="0">
                <a:solidFill>
                  <a:schemeClr val="bg2">
                    <a:lumMod val="50000"/>
                  </a:schemeClr>
                </a:solidFill>
                <a:effectLst/>
                <a:latin typeface="Industry Ultra" pitchFamily="2" charset="77"/>
              </a:rPr>
              <a:t>PAGE 3/3</a:t>
            </a:r>
            <a:endParaRPr lang="en-US" sz="1000" b="1" dirty="0">
              <a:solidFill>
                <a:schemeClr val="bg2">
                  <a:lumMod val="50000"/>
                </a:schemeClr>
              </a:solidFill>
              <a:latin typeface="Industry Ultra" pitchFamily="2" charset="77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E465A4C-1023-D28C-6680-BE330DBE67BE}"/>
              </a:ext>
            </a:extLst>
          </p:cNvPr>
          <p:cNvCxnSpPr>
            <a:cxnSpLocks/>
          </p:cNvCxnSpPr>
          <p:nvPr userDrawn="1"/>
        </p:nvCxnSpPr>
        <p:spPr>
          <a:xfrm>
            <a:off x="0" y="1852726"/>
            <a:ext cx="6858000" cy="0"/>
          </a:xfrm>
          <a:prstGeom prst="line">
            <a:avLst/>
          </a:prstGeom>
          <a:ln w="38100">
            <a:solidFill>
              <a:schemeClr val="accent2">
                <a:lumMod val="20000"/>
                <a:lumOff val="80000"/>
              </a:schemeClr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7931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5207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8520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 Them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 2013 - 2022">
  <a:themeElements>
    <a:clrScheme name="Office Them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582854F196124490A1F658931F55CD" ma:contentTypeVersion="17" ma:contentTypeDescription="Create a new document." ma:contentTypeScope="" ma:versionID="c0da6e9b27b8525f387d904b169367bc">
  <xsd:schema xmlns:xsd="http://www.w3.org/2001/XMLSchema" xmlns:xs="http://www.w3.org/2001/XMLSchema" xmlns:p="http://schemas.microsoft.com/office/2006/metadata/properties" xmlns:ns2="ce645488-6fd6-46e5-8e0c-bbe6f151e32e" xmlns:ns3="cff330f7-cf22-4164-ab59-4b915ccf0943" targetNamespace="http://schemas.microsoft.com/office/2006/metadata/properties" ma:root="true" ma:fieldsID="073ba13a2417ada1f6603a7d91698bad" ns2:_="" ns3:_="">
    <xsd:import namespace="ce645488-6fd6-46e5-8e0c-bbe6f151e32e"/>
    <xsd:import namespace="cff330f7-cf22-4164-ab59-4b915ccf09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645488-6fd6-46e5-8e0c-bbe6f151e3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cd7462e-62a1-445b-83df-7bbe39f9df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f330f7-cf22-4164-ab59-4b915ccf094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71b69ab-7e4f-42d4-b544-12220c57194d}" ma:internalName="TaxCatchAll" ma:showField="CatchAllData" ma:web="cff330f7-cf22-4164-ab59-4b915ccf09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e645488-6fd6-46e5-8e0c-bbe6f151e32e">
      <Terms xmlns="http://schemas.microsoft.com/office/infopath/2007/PartnerControls"/>
    </lcf76f155ced4ddcb4097134ff3c332f>
    <TaxCatchAll xmlns="cff330f7-cf22-4164-ab59-4b915ccf0943" xsi:nil="true"/>
    <_Flow_SignoffStatus xmlns="ce645488-6fd6-46e5-8e0c-bbe6f151e32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684F39-18CB-44B3-B1FF-9ED2D421F687}"/>
</file>

<file path=customXml/itemProps2.xml><?xml version="1.0" encoding="utf-8"?>
<ds:datastoreItem xmlns:ds="http://schemas.openxmlformats.org/officeDocument/2006/customXml" ds:itemID="{C393D1BA-28C6-4D75-93FC-6648F3676C31}">
  <ds:schemaRefs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964cc0a8-238e-4103-b054-07a7f174125c"/>
    <ds:schemaRef ds:uri="http://purl.org/dc/dcmitype/"/>
    <ds:schemaRef ds:uri="http://schemas.microsoft.com/office/2006/documentManagement/types"/>
    <ds:schemaRef ds:uri="http://www.w3.org/XML/1998/namespace"/>
    <ds:schemaRef ds:uri="http://purl.org/dc/terms/"/>
    <ds:schemaRef ds:uri="4f75797f-0cac-44ed-9186-9a2decb7589a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98A5EC2-C640-4049-AE7A-8768B3BB9BF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1929</TotalTime>
  <Words>122</Words>
  <Application>Microsoft Office PowerPoint</Application>
  <PresentationFormat>A4 Paper (210x297 mm)</PresentationFormat>
  <Paragraphs>11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Industry Ultra</vt:lpstr>
      <vt:lpstr>Open Sans</vt:lpstr>
      <vt:lpstr>Office Theme 2013 - 2022</vt:lpstr>
      <vt:lpstr>1_Office Theme 2013 - 2022</vt:lpstr>
      <vt:lpstr>Custom Design</vt:lpstr>
      <vt:lpstr>1_Custom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and Fitness Coach (Personal Trainer) (Level 4)</dc:title>
  <dc:creator>Tracy Lee</dc:creator>
  <cp:lastModifiedBy>Jessica Keramea</cp:lastModifiedBy>
  <cp:revision>34</cp:revision>
  <dcterms:created xsi:type="dcterms:W3CDTF">2023-01-11T23:05:17Z</dcterms:created>
  <dcterms:modified xsi:type="dcterms:W3CDTF">2023-03-21T23:59:19Z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0x0101009B582854F196124490A1F658931F55CD</vt:lpwstr>
  </property>
  <property fmtid="{D5CDD505-2E9C-101B-9397-08002B2CF9AE}" pid="3" name="MSIP_Label_c96ed6d7-747c-41fd-b042-ff14484edc24_Enabled">
    <vt:lpwstr>true</vt:lpwstr>
  </property>
  <property fmtid="{D5CDD505-2E9C-101B-9397-08002B2CF9AE}" pid="4" name="MSIP_Label_c96ed6d7-747c-41fd-b042-ff14484edc24_SetDate">
    <vt:lpwstr>2023-01-29T08:12:24Z</vt:lpwstr>
  </property>
  <property fmtid="{D5CDD505-2E9C-101B-9397-08002B2CF9AE}" pid="5" name="MSIP_Label_c96ed6d7-747c-41fd-b042-ff14484edc24_Method">
    <vt:lpwstr>Standard</vt:lpwstr>
  </property>
  <property fmtid="{D5CDD505-2E9C-101B-9397-08002B2CF9AE}" pid="6" name="MSIP_Label_c96ed6d7-747c-41fd-b042-ff14484edc24_Name">
    <vt:lpwstr>defa4170-0d19-0005-0004-bc88714345d2</vt:lpwstr>
  </property>
  <property fmtid="{D5CDD505-2E9C-101B-9397-08002B2CF9AE}" pid="7" name="MSIP_Label_c96ed6d7-747c-41fd-b042-ff14484edc24_SiteId">
    <vt:lpwstr>6a425d0d-58f2-4e36-8689-10002b2ec567</vt:lpwstr>
  </property>
  <property fmtid="{D5CDD505-2E9C-101B-9397-08002B2CF9AE}" pid="8" name="MSIP_Label_c96ed6d7-747c-41fd-b042-ff14484edc24_ActionId">
    <vt:lpwstr>23f3a27a-04ad-49c8-80b2-ec4be9c29d52</vt:lpwstr>
  </property>
  <property fmtid="{D5CDD505-2E9C-101B-9397-08002B2CF9AE}" pid="9" name="MSIP_Label_c96ed6d7-747c-41fd-b042-ff14484edc24_ContentBits">
    <vt:lpwstr>0</vt:lpwstr>
  </property>
  <property fmtid="{D5CDD505-2E9C-101B-9397-08002B2CF9AE}" pid="10" name="MediaServiceImageTags">
    <vt:lpwstr/>
  </property>
</Properties>
</file>