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9B749-0FBA-63C1-03CE-C35D16BA3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EA870-D0C7-2AAF-9C69-5E26223A4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3FC34-76C6-A3E5-66B7-94797F892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87D7B-56B8-6AA6-3769-02869F8BF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416EA-9C99-92DA-9FC1-9F868EC1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3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8A9E3-EC77-8D3D-CA54-A7A69B8A5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FAF41-862F-8D0E-0468-296A45B2F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A3AFF-3548-BF3B-BF7A-4104AD16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B3063-D0AB-7A12-06D5-CD91398C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D9321-3F90-1046-4D2D-C3F526600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1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F36AB-24AA-02B8-1979-AC795D7B2C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452FD-B7E2-F929-5A79-4C8E5B002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8C55C-77D6-3161-ABAC-069F83C14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AA876-AC96-2871-EA0F-3F4C31AC1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3523B-A179-BA50-105A-7DE92C6B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1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D06E-831F-D4AA-6A40-80501415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D2CEA-FFE6-F778-DA50-4F28DA8F2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8D11-C0E9-A647-9E92-631F9C63B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B1C7E-B229-FC9C-3B3A-CE80539A7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AA587-CB4D-C58F-4F12-DEF584FF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3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684F-D410-5BB0-DC17-5F10345C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238E0-E1CF-F352-641B-65BC3A36B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DD7CF-63AF-7E0A-6BAE-95CD281A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F7F23-7AE9-C27F-B816-40D634FC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D56F1-19B7-6C29-6F55-8FB6F5C0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4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89B11-BD99-CA4D-59BC-B7A9A92C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66EA-C4D1-8349-4528-A14182E71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841E3-C2FE-3C43-7D82-9B47A11E1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00424-ED01-52C2-0E84-14D9DDE91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529CD-AFA8-B0E4-1755-DC994F2AB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81A28-6EE8-FD31-FC19-95AA8097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6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0BA57-07CC-0680-C744-9244A56F5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F1B04-F7C1-366D-31E0-A92CA1B24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82BD2-B164-65D1-A889-958149019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8D49C-FBB8-A3FA-E4C6-F93012C02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9A1E12-CB47-A798-4833-A44D9BD88A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FDB64D-D22D-88FE-5657-A84D3B07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37D72-292D-C2B8-08A3-CE8756C6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BED6C6-250D-23D9-127C-49EAB732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0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BAA59-57C4-0358-5552-53C5E165F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2BF6EF-AC21-8189-413F-CAA7F3BB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9C88B-DE1C-29DE-8EB0-120C4006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A60AF6-9E7B-D899-70AF-144A2603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8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FD2138-74E7-37F9-E5BA-7ADB824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543CD-FDF1-54F5-8FDE-51081C49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382B3-7DD0-1867-8C20-FEF21C99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2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C15A-C152-F1A7-8B5A-55D4479BD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21055-7354-0153-F201-C83F84892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F7CC4-E83B-BF14-36CC-5EBEFDFA1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C2C10-D594-8984-3ED8-51E52618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FAEFD-999E-8859-F8AB-1C6ACD2A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96BD3-A58E-7088-319F-91C28F2A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3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E7DC1-4A48-C55E-FFC9-AE0B6641B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385F3-F36A-F050-736E-FAAB4C7FD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DFE23-260A-C4FD-DDE1-E3A575902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06015-7B5E-E70F-0096-41A0A8F0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01504-8ADB-3842-D42C-D7FAA7315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368B8-AEFA-3DA4-C6BB-AF224E73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7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FE96A-2D9A-3544-0B87-01E97B5A5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6B601-6FA9-79A7-83A8-328638D43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9B6FA-F1EE-C6DF-09CE-F0B25AFEC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D2B8BF-F7A5-435F-9654-FCF644E94FF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F7E05-65E4-53B6-DE45-A9C5D1E36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FD058-81CE-08C3-F997-3A5DCE09E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C711B6-B7E7-404C-BE13-08A173FA2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9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60ACE-EAB9-1011-6410-B093B51421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b="1" i="0" dirty="0">
                <a:solidFill>
                  <a:srgbClr val="000000"/>
                </a:solidFill>
                <a:effectLst/>
                <a:latin typeface="URW DIN"/>
              </a:rPr>
              <a:t>Code of Welfare: Companion Cats</a:t>
            </a:r>
            <a:br>
              <a:rPr lang="en-US" b="1" i="0" dirty="0">
                <a:solidFill>
                  <a:srgbClr val="000000"/>
                </a:solidFill>
                <a:effectLst/>
                <a:latin typeface="URW DIN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EA6B6-C127-FB21-A83E-997F1C0661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SourceSansPro"/>
              </a:rPr>
              <a:t>This Code of Welfare encourages all those responsible for companion cats to adopt the highest standards of husbandry, care and handling, and to equal or exceed the minimum standards.</a:t>
            </a:r>
            <a:br>
              <a:rPr lang="en-US" b="0" i="0" dirty="0">
                <a:solidFill>
                  <a:srgbClr val="000000"/>
                </a:solidFill>
                <a:effectLst/>
                <a:latin typeface="SourceSansPro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244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B0D92-08E5-0B63-3E97-44D0AEF8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10: Relinquishing ownership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33BC7-ACCC-34DD-6B83-798F0617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54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E0CAB-328D-013C-9476-C5458F4F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11: Euthanasia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240E6-712B-62C0-29F2-44CB9E343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46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9E2E9-5A35-FC1B-9F59-35146367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12: Stray cats and cats living </a:t>
            </a:r>
            <a:r>
              <a:rPr lang="en-NZ"/>
              <a:t>in colonies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85FF8-15DC-ACFB-C805-D7AAC8E17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1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779C2-BB76-D988-E96E-3CFB182E6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2: Adopting or purchasing a cat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91030-BF18-7701-88A3-7F3EA7441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2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0D403-0C25-BAF4-6078-25254881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3: Food and water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1792E-B77D-3ED5-0EEB-33929F8F5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1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BCA4-43C9-888C-779F-834E5288E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4: Housing and hygiene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C1F09-E2C8-5DED-E8E9-561D27112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5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9CF35-D4C5-4E9A-1F0B-0ADE7C8F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5: Breeding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DC1DB-97FF-4E9A-870D-FB84CAC08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2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0635A-EEF5-3D64-48BB-4EA132E5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6: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2634D-B30F-62C8-674B-4ED2F943B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1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04160-7D1A-6F78-67DF-8D7E7DB7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7: Behaviour problems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AA8A6-3CC2-1697-EF11-6C5F4E696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78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B1D62-8C04-B42F-132D-F11DF748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8: Methods of identification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5990D-8DCE-F7A2-A602-E9B8C3236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12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08031-4556-01D3-F281-BB3C25A39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9: Transportation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2F68E-1CF0-AABF-61FB-124E6FFD6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E0C1159E7DA84DB4C7443BD35E1BB6" ma:contentTypeVersion="16" ma:contentTypeDescription="Create a new document." ma:contentTypeScope="" ma:versionID="ef8ce73724c36daf35691eb1b03d40b0">
  <xsd:schema xmlns:xsd="http://www.w3.org/2001/XMLSchema" xmlns:xs="http://www.w3.org/2001/XMLSchema" xmlns:p="http://schemas.microsoft.com/office/2006/metadata/properties" xmlns:ns2="7fe2fde5-d0ca-4020-b620-1831e584ab16" xmlns:ns3="abd4c910-a629-441a-bf91-3b96401a45cd" targetNamespace="http://schemas.microsoft.com/office/2006/metadata/properties" ma:root="true" ma:fieldsID="da369dad61b9c2b11ac4eea20220d98b" ns2:_="" ns3:_="">
    <xsd:import namespace="7fe2fde5-d0ca-4020-b620-1831e584ab16"/>
    <xsd:import namespace="abd4c910-a629-441a-bf91-3b96401a45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_Flow_SignoffStatus" minOccurs="0"/>
                <xsd:element ref="ns2:Stag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e2fde5-d0ca-4020-b620-1831e584ab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Flow_SignoffStatus" ma:index="12" nillable="true" ma:displayName="Sign-off status" ma:internalName="Sign_x002d_off_x0020_status">
      <xsd:simpleType>
        <xsd:restriction base="dms:Text"/>
      </xsd:simpleType>
    </xsd:element>
    <xsd:element name="Stage" ma:index="13" nillable="true" ma:displayName="Stage" ma:description="This column shows the stage of the module build" ma:format="Dropdown" ma:internalName="Stage">
      <xsd:simpleType>
        <xsd:restriction base="dms:Choice">
          <xsd:enumeration value="Scope"/>
          <xsd:enumeration value="Structure"/>
          <xsd:enumeration value="Systems Set-up"/>
          <xsd:enumeration value="Storyboard Pending"/>
          <xsd:enumeration value="Storyboard"/>
          <xsd:enumeration value="Assessments pending"/>
          <xsd:enumeration value="QA"/>
          <xsd:enumeration value="Sign off"/>
          <xsd:enumeration value="Complete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cd7462e-62a1-445b-83df-7bbe39f9df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4c910-a629-441a-bf91-3b96401a45c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91e547f-3dc5-4e42-b291-6e870bf92463}" ma:internalName="TaxCatchAll" ma:showField="CatchAllData" ma:web="abd4c910-a629-441a-bf91-3b96401a45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fe2fde5-d0ca-4020-b620-1831e584ab16" xsi:nil="true"/>
    <TaxCatchAll xmlns="abd4c910-a629-441a-bf91-3b96401a45cd" xsi:nil="true"/>
    <Stage xmlns="7fe2fde5-d0ca-4020-b620-1831e584ab16" xsi:nil="true"/>
    <lcf76f155ced4ddcb4097134ff3c332f xmlns="7fe2fde5-d0ca-4020-b620-1831e584ab1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8F3D54D-D990-4CEA-A882-6EA4EA053616}"/>
</file>

<file path=customXml/itemProps2.xml><?xml version="1.0" encoding="utf-8"?>
<ds:datastoreItem xmlns:ds="http://schemas.openxmlformats.org/officeDocument/2006/customXml" ds:itemID="{E6650456-B795-42B8-853A-F56BB8ED137E}"/>
</file>

<file path=customXml/itemProps3.xml><?xml version="1.0" encoding="utf-8"?>
<ds:datastoreItem xmlns:ds="http://schemas.openxmlformats.org/officeDocument/2006/customXml" ds:itemID="{05AC3C09-DB39-4249-B508-6AE4C59AEF7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Widescreen</PresentationFormat>
  <Paragraphs>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SourceSansPro</vt:lpstr>
      <vt:lpstr>URW DIN</vt:lpstr>
      <vt:lpstr>Office Theme</vt:lpstr>
      <vt:lpstr>Code of Welfare: Companion Cats </vt:lpstr>
      <vt:lpstr>Part 2: Adopting or purchasing a cat</vt:lpstr>
      <vt:lpstr>Part 3: Food and water</vt:lpstr>
      <vt:lpstr>Part 4: Housing and hygiene</vt:lpstr>
      <vt:lpstr>Part 5: Breeding</vt:lpstr>
      <vt:lpstr>Part 6: Health</vt:lpstr>
      <vt:lpstr>Part 7: Behaviour problems</vt:lpstr>
      <vt:lpstr>Part 8: Methods of identification</vt:lpstr>
      <vt:lpstr>Part 9: Transportation</vt:lpstr>
      <vt:lpstr>Part 10: Relinquishing ownership</vt:lpstr>
      <vt:lpstr>Part 11: Euthanasia</vt:lpstr>
      <vt:lpstr>Part 12: Stray cats and cats living in colonies</vt:lpstr>
    </vt:vector>
  </TitlesOfParts>
  <Company>UP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Charlotte Cogle</dc:creator>
  <cp:lastModifiedBy>Charlotte Cogle</cp:lastModifiedBy>
  <cp:revision>1</cp:revision>
  <dcterms:created xsi:type="dcterms:W3CDTF">2024-11-04T23:25:12Z</dcterms:created>
  <dcterms:modified xsi:type="dcterms:W3CDTF">2024-11-04T23:31:48Z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ed6d7-747c-41fd-b042-ff14484edc24_Enabled">
    <vt:lpwstr>true</vt:lpwstr>
  </property>
  <property fmtid="{D5CDD505-2E9C-101B-9397-08002B2CF9AE}" pid="3" name="MSIP_Label_c96ed6d7-747c-41fd-b042-ff14484edc24_SetDate">
    <vt:lpwstr>2024-11-04T23:31:48Z</vt:lpwstr>
  </property>
  <property fmtid="{D5CDD505-2E9C-101B-9397-08002B2CF9AE}" pid="4" name="MSIP_Label_c96ed6d7-747c-41fd-b042-ff14484edc24_Method">
    <vt:lpwstr>Standard</vt:lpwstr>
  </property>
  <property fmtid="{D5CDD505-2E9C-101B-9397-08002B2CF9AE}" pid="5" name="MSIP_Label_c96ed6d7-747c-41fd-b042-ff14484edc24_Name">
    <vt:lpwstr>defa4170-0d19-0005-0004-bc88714345d2</vt:lpwstr>
  </property>
  <property fmtid="{D5CDD505-2E9C-101B-9397-08002B2CF9AE}" pid="6" name="MSIP_Label_c96ed6d7-747c-41fd-b042-ff14484edc24_SiteId">
    <vt:lpwstr>6a425d0d-58f2-4e36-8689-10002b2ec567</vt:lpwstr>
  </property>
  <property fmtid="{D5CDD505-2E9C-101B-9397-08002B2CF9AE}" pid="7" name="MSIP_Label_c96ed6d7-747c-41fd-b042-ff14484edc24_ActionId">
    <vt:lpwstr>5288e40f-173a-494d-9e0c-a018b060668b</vt:lpwstr>
  </property>
  <property fmtid="{D5CDD505-2E9C-101B-9397-08002B2CF9AE}" pid="8" name="MSIP_Label_c96ed6d7-747c-41fd-b042-ff14484edc24_ContentBits">
    <vt:lpwstr>0</vt:lpwstr>
  </property>
  <property fmtid="{D5CDD505-2E9C-101B-9397-08002B2CF9AE}" pid="9" name="ContentTypeId">
    <vt:lpwstr>0x01010081E0C1159E7DA84DB4C7443BD35E1BB6</vt:lpwstr>
  </property>
</Properties>
</file>