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8C25A-06A3-12D8-C7B7-105F85615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7070A5-4D1C-7BD7-87AC-459EE94A4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C03DD-68AD-4036-D954-4C011D11D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F64B-BB8A-46D4-970A-8D92A227C8F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971F5-A8F4-4092-FA00-CCCD3061B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D85A0-D7B2-EE27-3D53-3AD1FB1DC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4CCE-241D-42F0-9157-6BF7A3A7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4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5E2B5-44E7-BF21-3814-0BDF2FB3D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1604A6-AEF7-530E-9BAF-7D64F0337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DA607-C825-1966-3A68-0E7B1C210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F64B-BB8A-46D4-970A-8D92A227C8F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8FF07-CF51-A1AA-C1C2-DB205ABB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000CA-6991-8F3C-BE55-9D815AB13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4CCE-241D-42F0-9157-6BF7A3A7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1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CF33A2-9577-310C-1A37-B578E25C71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399B15-4B8A-1ABE-0C1A-3416207D2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74A3B-790D-9A2B-B99F-C482BC8C4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F64B-BB8A-46D4-970A-8D92A227C8F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8D336-22C9-E30E-3203-3F3B1208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7F99D-7E04-B764-12BD-1C38C5F9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4CCE-241D-42F0-9157-6BF7A3A7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2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D9E71-B2A1-B3BB-98A8-12BFF51DA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F20B4-F0B0-6AD0-D60B-AA65C844B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8CE4E-4B2F-A234-4DFF-FAA6810C8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F64B-BB8A-46D4-970A-8D92A227C8F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A7775-AC54-D996-E239-7592377B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75ADD-ABAF-671A-729E-23C44D71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4CCE-241D-42F0-9157-6BF7A3A7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3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70B6C-FD3D-47B0-CC98-956654101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965DA-C590-0025-8422-D3D66814A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A5ACA-5680-FA59-4F9D-97C852CF5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F64B-BB8A-46D4-970A-8D92A227C8F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CDD79-F119-5C71-48BD-05BC45BE8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34274-FAB7-6620-4720-06D9CA129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4CCE-241D-42F0-9157-6BF7A3A7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8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AABE-7F36-B68A-5A06-7209690A8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A738F-73AE-25ED-FAF9-08D1072CD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8C944-7DCD-B756-3BE5-D0204A0EF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544529-8C65-00FA-F836-0478ECC43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F64B-BB8A-46D4-970A-8D92A227C8F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24B11-F022-DDF3-AEBE-6ED988518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64FCC-3349-F55A-B102-BEBCA8DC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4CCE-241D-42F0-9157-6BF7A3A7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8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B8926-D62B-E13E-5450-EBF415E13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152BC-7DFD-E8A4-DD61-746E2D931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BA1422-05A6-5933-A00A-C2A1E636F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5C3F4D-6B4B-EFC5-385D-B8E8C169E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8325B9-CA57-1EF2-9A2A-2F6597E94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59F983-47F6-0026-B6A0-57DCF99F8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F64B-BB8A-46D4-970A-8D92A227C8F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749AEE-2926-6D60-9E72-9279618F0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2A231-FE17-5242-59A0-5FD5F012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4CCE-241D-42F0-9157-6BF7A3A7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7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111D1-0599-5161-26BC-2141D9658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29B9CB-E009-0D7F-2D18-2A585DE09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F64B-BB8A-46D4-970A-8D92A227C8F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BA243C-396D-6327-ABF8-019ED8AED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63346F-9B7D-A683-1E42-F69EA481F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4CCE-241D-42F0-9157-6BF7A3A7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4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908C59-0F56-A098-AE82-9FA1A1E42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F64B-BB8A-46D4-970A-8D92A227C8F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50F28F-126E-180C-8C09-19980B708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37AB3-B375-2449-3913-F03AD87A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4CCE-241D-42F0-9157-6BF7A3A7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9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1C055-C6F9-066A-BEDE-EF12C127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3F0F4-A549-652E-8340-726959503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EA0164-069E-25ED-F4F9-18CD526A0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A561BF-CB7E-9D83-A9C4-6080D63FE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F64B-BB8A-46D4-970A-8D92A227C8F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7BA10-5DFB-AF9F-AE5F-50F954A45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CBDA85-3A9B-D850-DC9F-8555C19AF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4CCE-241D-42F0-9157-6BF7A3A7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9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D18F-5D66-944C-588C-83F9B645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76DB4-68FC-7E9E-F84B-DEE577BA4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9CA0F-78B7-9F00-A664-A92BF0C43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1D2BA-E3D3-5A76-7243-E7C584E5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F64B-BB8A-46D4-970A-8D92A227C8F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D9A7D-50D8-2B04-6994-7002869F0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656E0-9725-B936-77BC-6F6F7570F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4CCE-241D-42F0-9157-6BF7A3A7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8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5BDE6D-6CF5-EE98-EFC2-4D4014B46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DE807F-CA2D-EDD4-D7F5-6D3175F0E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63024-22B0-88A6-6CAE-CF0CD3E5F2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CBF64B-BB8A-46D4-970A-8D92A227C8F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9FA33-A7EB-1581-1C4F-A6F60A61C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C750E-36B7-867F-C2EC-E69D28674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924CCE-241D-42F0-9157-6BF7A3A73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5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5F682-18A3-426D-4E28-80BF4A74F5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URW DIN"/>
              </a:rPr>
              <a:t>Code of Welfare: Dogs</a:t>
            </a:r>
            <a:br>
              <a:rPr lang="en-US" b="1" i="0" dirty="0">
                <a:solidFill>
                  <a:srgbClr val="000000"/>
                </a:solidFill>
                <a:effectLst/>
                <a:latin typeface="URW DIN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A11F08-B322-0436-2C3B-911C6C733B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SourceSansPro"/>
              </a:rPr>
              <a:t>This Code of Welfare encourages all those responsible for dogs to adopt the highest standards of husbandry, care and handling, and to equal or exceed the minimum standards.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010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CEFAA-DE1A-529B-432E-EFA25FC24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10</a:t>
            </a:r>
            <a:r>
              <a:rPr lang="en-NZ"/>
              <a:t>: Euthanasia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BEA9A-8B40-3A16-DE5A-134FBECC8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6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E5073-E0BD-DF02-2EEE-3EE727029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2: Dog ownership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038F0-760E-8896-3403-030A7659B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7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F6AE4-FFBC-343D-C834-B029F3E25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3: Food and water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14779-7241-3493-92C8-4566301A3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7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579D-6E4A-F1D5-0C08-4C5EBFC65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4: Containment, tethering and shelter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3426C-9B21-CCB2-7E97-E3ABD128C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66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3D83B-049F-4E6C-267B-C72B26FC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5: Sanitation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52F3E-894F-2B0B-0929-1D8D5B845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7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3FF67-2F4C-2FED-6A7B-AA1EE3C2D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6: Breeding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4429A-E209-1893-D02D-3CB43339A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05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009F1-18F7-60B3-8547-83293DFA4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7: Health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308B0-0C51-ED9A-BED4-AC9FE2423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8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4984E-7F6E-59BF-1795-F17C2EC6C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8: Behaviour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B117C-ADBC-4E2C-4B9D-9CC81EA38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73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1D75E-1E42-93F2-9FDF-0FAAA2D2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Part 9: Transportation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63E38-9CAD-B316-40E7-BBD2F9691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0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E0C1159E7DA84DB4C7443BD35E1BB6" ma:contentTypeVersion="16" ma:contentTypeDescription="Create a new document." ma:contentTypeScope="" ma:versionID="ef8ce73724c36daf35691eb1b03d40b0">
  <xsd:schema xmlns:xsd="http://www.w3.org/2001/XMLSchema" xmlns:xs="http://www.w3.org/2001/XMLSchema" xmlns:p="http://schemas.microsoft.com/office/2006/metadata/properties" xmlns:ns2="7fe2fde5-d0ca-4020-b620-1831e584ab16" xmlns:ns3="abd4c910-a629-441a-bf91-3b96401a45cd" targetNamespace="http://schemas.microsoft.com/office/2006/metadata/properties" ma:root="true" ma:fieldsID="da369dad61b9c2b11ac4eea20220d98b" ns2:_="" ns3:_="">
    <xsd:import namespace="7fe2fde5-d0ca-4020-b620-1831e584ab16"/>
    <xsd:import namespace="abd4c910-a629-441a-bf91-3b96401a45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_Flow_SignoffStatus" minOccurs="0"/>
                <xsd:element ref="ns2:Stag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e2fde5-d0ca-4020-b620-1831e584ab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Flow_SignoffStatus" ma:index="12" nillable="true" ma:displayName="Sign-off status" ma:internalName="Sign_x002d_off_x0020_status">
      <xsd:simpleType>
        <xsd:restriction base="dms:Text"/>
      </xsd:simpleType>
    </xsd:element>
    <xsd:element name="Stage" ma:index="13" nillable="true" ma:displayName="Stage" ma:description="This column shows the stage of the module build" ma:format="Dropdown" ma:internalName="Stage">
      <xsd:simpleType>
        <xsd:restriction base="dms:Choice">
          <xsd:enumeration value="Scope"/>
          <xsd:enumeration value="Structure"/>
          <xsd:enumeration value="Systems Set-up"/>
          <xsd:enumeration value="Storyboard Pending"/>
          <xsd:enumeration value="Storyboard"/>
          <xsd:enumeration value="Assessments pending"/>
          <xsd:enumeration value="QA"/>
          <xsd:enumeration value="Sign off"/>
          <xsd:enumeration value="Complete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dcd7462e-62a1-445b-83df-7bbe39f9df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4c910-a629-441a-bf91-3b96401a45cd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91e547f-3dc5-4e42-b291-6e870bf92463}" ma:internalName="TaxCatchAll" ma:showField="CatchAllData" ma:web="abd4c910-a629-441a-bf91-3b96401a45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fe2fde5-d0ca-4020-b620-1831e584ab16" xsi:nil="true"/>
    <TaxCatchAll xmlns="abd4c910-a629-441a-bf91-3b96401a45cd" xsi:nil="true"/>
    <Stage xmlns="7fe2fde5-d0ca-4020-b620-1831e584ab16" xsi:nil="true"/>
    <lcf76f155ced4ddcb4097134ff3c332f xmlns="7fe2fde5-d0ca-4020-b620-1831e584ab1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5D58BB1-B78A-4C8D-BEF5-20F82835F853}"/>
</file>

<file path=customXml/itemProps2.xml><?xml version="1.0" encoding="utf-8"?>
<ds:datastoreItem xmlns:ds="http://schemas.openxmlformats.org/officeDocument/2006/customXml" ds:itemID="{189CB32F-E053-46BD-A90A-6A649D9C4742}"/>
</file>

<file path=customXml/itemProps3.xml><?xml version="1.0" encoding="utf-8"?>
<ds:datastoreItem xmlns:ds="http://schemas.openxmlformats.org/officeDocument/2006/customXml" ds:itemID="{8B99C2A7-1DF9-4218-8EDA-D920BEDE2D6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SourceSansPro</vt:lpstr>
      <vt:lpstr>URW DIN</vt:lpstr>
      <vt:lpstr>Office Theme</vt:lpstr>
      <vt:lpstr>Code of Welfare: Dogs </vt:lpstr>
      <vt:lpstr>Part 2: Dog ownership</vt:lpstr>
      <vt:lpstr>Part 3: Food and water</vt:lpstr>
      <vt:lpstr>Part 4: Containment, tethering and shelter</vt:lpstr>
      <vt:lpstr>Part 5: Sanitation</vt:lpstr>
      <vt:lpstr>Part 6: Breeding</vt:lpstr>
      <vt:lpstr>Part 7: Health</vt:lpstr>
      <vt:lpstr>Part 8: Behaviour</vt:lpstr>
      <vt:lpstr>Part 9: Transportation</vt:lpstr>
      <vt:lpstr>Part 10: Euthanasia</vt:lpstr>
    </vt:vector>
  </TitlesOfParts>
  <Company>UP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Charlotte Cogle</dc:creator>
  <cp:lastModifiedBy>Charlotte Cogle</cp:lastModifiedBy>
  <cp:revision>1</cp:revision>
  <dcterms:created xsi:type="dcterms:W3CDTF">2024-11-04T23:32:34Z</dcterms:created>
  <dcterms:modified xsi:type="dcterms:W3CDTF">2024-11-04T23:35:53Z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6ed6d7-747c-41fd-b042-ff14484edc24_Enabled">
    <vt:lpwstr>true</vt:lpwstr>
  </property>
  <property fmtid="{D5CDD505-2E9C-101B-9397-08002B2CF9AE}" pid="3" name="MSIP_Label_c96ed6d7-747c-41fd-b042-ff14484edc24_SetDate">
    <vt:lpwstr>2024-11-04T23:35:53Z</vt:lpwstr>
  </property>
  <property fmtid="{D5CDD505-2E9C-101B-9397-08002B2CF9AE}" pid="4" name="MSIP_Label_c96ed6d7-747c-41fd-b042-ff14484edc24_Method">
    <vt:lpwstr>Standard</vt:lpwstr>
  </property>
  <property fmtid="{D5CDD505-2E9C-101B-9397-08002B2CF9AE}" pid="5" name="MSIP_Label_c96ed6d7-747c-41fd-b042-ff14484edc24_Name">
    <vt:lpwstr>defa4170-0d19-0005-0004-bc88714345d2</vt:lpwstr>
  </property>
  <property fmtid="{D5CDD505-2E9C-101B-9397-08002B2CF9AE}" pid="6" name="MSIP_Label_c96ed6d7-747c-41fd-b042-ff14484edc24_SiteId">
    <vt:lpwstr>6a425d0d-58f2-4e36-8689-10002b2ec567</vt:lpwstr>
  </property>
  <property fmtid="{D5CDD505-2E9C-101B-9397-08002B2CF9AE}" pid="7" name="MSIP_Label_c96ed6d7-747c-41fd-b042-ff14484edc24_ActionId">
    <vt:lpwstr>011ae124-0260-4642-8fd3-30627aaf8c65</vt:lpwstr>
  </property>
  <property fmtid="{D5CDD505-2E9C-101B-9397-08002B2CF9AE}" pid="8" name="MSIP_Label_c96ed6d7-747c-41fd-b042-ff14484edc24_ContentBits">
    <vt:lpwstr>0</vt:lpwstr>
  </property>
  <property fmtid="{D5CDD505-2E9C-101B-9397-08002B2CF9AE}" pid="9" name="ContentTypeId">
    <vt:lpwstr>0x01010081E0C1159E7DA84DB4C7443BD35E1BB6</vt:lpwstr>
  </property>
</Properties>
</file>